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13"/>
  </p:notesMasterIdLst>
  <p:sldIdLst>
    <p:sldId id="294" r:id="rId2"/>
    <p:sldId id="280" r:id="rId3"/>
    <p:sldId id="279" r:id="rId4"/>
    <p:sldId id="296" r:id="rId5"/>
    <p:sldId id="297" r:id="rId6"/>
    <p:sldId id="299" r:id="rId7"/>
    <p:sldId id="301" r:id="rId8"/>
    <p:sldId id="302" r:id="rId9"/>
    <p:sldId id="303" r:id="rId10"/>
    <p:sldId id="304" r:id="rId11"/>
    <p:sldId id="305" r:id="rId12"/>
  </p:sldIdLst>
  <p:sldSz cx="12192000" cy="6858000"/>
  <p:notesSz cx="13716000" cy="2438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userDrawn="1">
          <p15:clr>
            <a:srgbClr val="A4A3A4"/>
          </p15:clr>
        </p15:guide>
        <p15:guide id="2" pos="456" userDrawn="1">
          <p15:clr>
            <a:srgbClr val="A4A3A4"/>
          </p15:clr>
        </p15:guide>
        <p15:guide id="3" orient="horz" pos="2616" userDrawn="1">
          <p15:clr>
            <a:srgbClr val="A4A3A4"/>
          </p15:clr>
        </p15:guide>
        <p15:guide id="4" orient="horz" pos="3264" userDrawn="1">
          <p15:clr>
            <a:srgbClr val="A4A3A4"/>
          </p15:clr>
        </p15:guide>
        <p15:guide id="5" pos="6912" userDrawn="1">
          <p15:clr>
            <a:srgbClr val="A4A3A4"/>
          </p15:clr>
        </p15:guide>
        <p15:guide id="6" orient="horz" pos="2136" userDrawn="1">
          <p15:clr>
            <a:srgbClr val="A4A3A4"/>
          </p15:clr>
        </p15:guide>
        <p15:guide id="7" orient="horz" pos="4008" userDrawn="1">
          <p15:clr>
            <a:srgbClr val="A4A3A4"/>
          </p15:clr>
        </p15:guide>
        <p15:guide id="8" orient="horz" pos="1152" userDrawn="1">
          <p15:clr>
            <a:srgbClr val="A4A3A4"/>
          </p15:clr>
        </p15:guide>
        <p15:guide id="9" orient="horz" pos="2352" userDrawn="1">
          <p15:clr>
            <a:srgbClr val="A4A3A4"/>
          </p15:clr>
        </p15:guide>
        <p15:guide id="10" orient="horz" pos="1512" userDrawn="1">
          <p15:clr>
            <a:srgbClr val="A4A3A4"/>
          </p15:clr>
        </p15:guide>
        <p15:guide id="11" pos="7680" userDrawn="1">
          <p15:clr>
            <a:srgbClr val="A4A3A4"/>
          </p15:clr>
        </p15:guide>
        <p15:guide id="12" pos="6696" userDrawn="1">
          <p15:clr>
            <a:srgbClr val="A4A3A4"/>
          </p15:clr>
        </p15:guide>
        <p15:guide id="13" pos="1008" userDrawn="1">
          <p15:clr>
            <a:srgbClr val="A4A3A4"/>
          </p15:clr>
        </p15:guide>
        <p15:guide id="14" pos="1584" userDrawn="1">
          <p15:clr>
            <a:srgbClr val="A4A3A4"/>
          </p15:clr>
        </p15:guide>
        <p15:guide id="15" pos="2136" userDrawn="1">
          <p15:clr>
            <a:srgbClr val="A4A3A4"/>
          </p15:clr>
        </p15:guide>
        <p15:guide id="16" pos="2760" userDrawn="1">
          <p15:clr>
            <a:srgbClr val="A4A3A4"/>
          </p15:clr>
        </p15:guide>
        <p15:guide id="17" pos="3288" userDrawn="1">
          <p15:clr>
            <a:srgbClr val="A4A3A4"/>
          </p15:clr>
        </p15:guide>
        <p15:guide id="18" pos="4032" userDrawn="1">
          <p15:clr>
            <a:srgbClr val="A4A3A4"/>
          </p15:clr>
        </p15:guide>
        <p15:guide id="19" pos="4392" userDrawn="1">
          <p15:clr>
            <a:srgbClr val="A4A3A4"/>
          </p15:clr>
        </p15:guide>
        <p15:guide id="20" pos="4944" userDrawn="1">
          <p15:clr>
            <a:srgbClr val="A4A3A4"/>
          </p15:clr>
        </p15:guide>
        <p15:guide id="21" pos="5544" userDrawn="1">
          <p15:clr>
            <a:srgbClr val="A4A3A4"/>
          </p15:clr>
        </p15:guide>
        <p15:guide id="22" pos="6072" userDrawn="1">
          <p15:clr>
            <a:srgbClr val="A4A3A4"/>
          </p15:clr>
        </p15:guide>
        <p15:guide id="23" orient="horz" pos="2448" userDrawn="1">
          <p15:clr>
            <a:srgbClr val="A4A3A4"/>
          </p15:clr>
        </p15:guide>
        <p15:guide id="24" orient="horz" pos="960" userDrawn="1">
          <p15:clr>
            <a:srgbClr val="A4A3A4"/>
          </p15:clr>
        </p15:guide>
        <p15:guide id="25" pos="5256" userDrawn="1">
          <p15:clr>
            <a:srgbClr val="A4A3A4"/>
          </p15:clr>
        </p15:guide>
        <p15:guide id="26" pos="726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C8F"/>
    <a:srgbClr val="FDFBF6"/>
    <a:srgbClr val="AAC4E9"/>
    <a:srgbClr val="F5CDCE"/>
    <a:srgbClr val="DF8C8C"/>
    <a:srgbClr val="D4D593"/>
    <a:srgbClr val="E6F0FE"/>
    <a:srgbClr val="CDBE8A"/>
    <a:srgbClr val="FFEFEF"/>
    <a:srgbClr val="FCFB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09" autoAdjust="0"/>
  </p:normalViewPr>
  <p:slideViewPr>
    <p:cSldViewPr snapToGrid="0" snapToObjects="1">
      <p:cViewPr varScale="1">
        <p:scale>
          <a:sx n="82" d="100"/>
          <a:sy n="82" d="100"/>
        </p:scale>
        <p:origin x="720" y="72"/>
      </p:cViewPr>
      <p:guideLst>
        <p:guide/>
        <p:guide pos="456"/>
        <p:guide orient="horz" pos="2616"/>
        <p:guide orient="horz" pos="3264"/>
        <p:guide pos="6912"/>
        <p:guide orient="horz" pos="2136"/>
        <p:guide orient="horz" pos="4008"/>
        <p:guide orient="horz" pos="1152"/>
        <p:guide orient="horz" pos="2352"/>
        <p:guide orient="horz" pos="1512"/>
        <p:guide pos="7680"/>
        <p:guide pos="6696"/>
        <p:guide pos="1008"/>
        <p:guide pos="1584"/>
        <p:guide pos="2136"/>
        <p:guide pos="2760"/>
        <p:guide pos="3288"/>
        <p:guide pos="4032"/>
        <p:guide pos="4392"/>
        <p:guide pos="4944"/>
        <p:guide pos="5544"/>
        <p:guide pos="6072"/>
        <p:guide orient="horz" pos="2448"/>
        <p:guide orient="horz" pos="960"/>
        <p:guide pos="5256"/>
        <p:guide pos="726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g>
</file>

<file path=ppt/media/image11.jpeg>
</file>

<file path=ppt/media/image12.jpeg>
</file>

<file path=ppt/media/image13.png>
</file>

<file path=ppt/media/image14.jpeg>
</file>

<file path=ppt/media/image15.jpeg>
</file>

<file path=ppt/media/image16.jpeg>
</file>

<file path=ppt/media/image17.png>
</file>

<file path=ppt/media/image18.png>
</file>

<file path=ppt/media/image19.png>
</file>

<file path=ppt/media/image2.svg>
</file>

<file path=ppt/media/image20.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866786"/>
      </p:ext>
    </p:extLst>
  </p:cSld>
  <p:clrMap bg1="lt1" tx1="dk1" bg2="lt2" tx2="dk2" accent1="accent1" accent2="accent2" accent3="accent3" accent4="accent4" accent5="accent5" accent6="accent6" hlink="hlink" folHlink="folHlink"/>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5" name="Image 0" descr="preencoded.png">
            <a:extLst>
              <a:ext uri="{FF2B5EF4-FFF2-40B4-BE49-F238E27FC236}">
                <a16:creationId xmlns:a16="http://schemas.microsoft.com/office/drawing/2014/main" id="{BA5D5A72-CB6F-F8DE-E2C9-90459C8C3DC1}"/>
              </a:ext>
            </a:extLst>
          </p:cNvPr>
          <p:cNvSpPr/>
          <p:nvPr/>
        </p:nvSpPr>
        <p:spPr>
          <a:xfrm>
            <a:off x="0" y="0"/>
            <a:ext cx="5295900" cy="6877050"/>
          </a:xfrm>
          <a:custGeom>
            <a:avLst/>
            <a:gdLst>
              <a:gd name="connsiteX0" fmla="*/ 0 w 5295900"/>
              <a:gd name="connsiteY0" fmla="*/ 0 h 6877050"/>
              <a:gd name="connsiteX1" fmla="*/ 5295900 w 5295900"/>
              <a:gd name="connsiteY1" fmla="*/ 0 h 6877050"/>
              <a:gd name="connsiteX2" fmla="*/ 5295900 w 5295900"/>
              <a:gd name="connsiteY2" fmla="*/ 6877050 h 6877050"/>
              <a:gd name="connsiteX3" fmla="*/ 0 w 5295900"/>
              <a:gd name="connsiteY3" fmla="*/ 6877050 h 6877050"/>
            </a:gdLst>
            <a:ahLst/>
            <a:cxnLst>
              <a:cxn ang="0">
                <a:pos x="connsiteX0" y="connsiteY0"/>
              </a:cxn>
              <a:cxn ang="0">
                <a:pos x="connsiteX1" y="connsiteY1"/>
              </a:cxn>
              <a:cxn ang="0">
                <a:pos x="connsiteX2" y="connsiteY2"/>
              </a:cxn>
              <a:cxn ang="0">
                <a:pos x="connsiteX3" y="connsiteY3"/>
              </a:cxn>
            </a:cxnLst>
            <a:rect l="l" t="t" r="r" b="b"/>
            <a:pathLst>
              <a:path w="5295900" h="6877050">
                <a:moveTo>
                  <a:pt x="0" y="0"/>
                </a:moveTo>
                <a:lnTo>
                  <a:pt x="5295900" y="0"/>
                </a:lnTo>
                <a:lnTo>
                  <a:pt x="5295900" y="6877050"/>
                </a:lnTo>
                <a:lnTo>
                  <a:pt x="0" y="6877050"/>
                </a:lnTo>
                <a:close/>
              </a:path>
            </a:pathLst>
          </a:custGeom>
          <a:solidFill>
            <a:schemeClr val="accent3"/>
          </a:solidFill>
          <a:ln w="4763" cap="flat">
            <a:noFill/>
            <a:prstDash val="solid"/>
            <a:miter/>
          </a:ln>
        </p:spPr>
        <p:txBody>
          <a:bodyPr rtlCol="0" anchor="ctr">
            <a:noAutofit/>
          </a:bodyPr>
          <a:lstStyle/>
          <a:p>
            <a:endParaRPr lang="en-US" dirty="0"/>
          </a:p>
        </p:txBody>
      </p:sp>
      <p:sp>
        <p:nvSpPr>
          <p:cNvPr id="20" name="Freeform: Shape 19">
            <a:extLst>
              <a:ext uri="{FF2B5EF4-FFF2-40B4-BE49-F238E27FC236}">
                <a16:creationId xmlns:a16="http://schemas.microsoft.com/office/drawing/2014/main" id="{E66FD7FF-2869-7902-36B2-2B229AB9AB19}"/>
              </a:ext>
            </a:extLst>
          </p:cNvPr>
          <p:cNvSpPr/>
          <p:nvPr userDrawn="1"/>
        </p:nvSpPr>
        <p:spPr>
          <a:xfrm>
            <a:off x="1600201" y="1153228"/>
            <a:ext cx="9191625" cy="5704772"/>
          </a:xfrm>
          <a:custGeom>
            <a:avLst/>
            <a:gdLst>
              <a:gd name="connsiteX0" fmla="*/ 4595813 w 9191625"/>
              <a:gd name="connsiteY0" fmla="*/ 0 h 5704772"/>
              <a:gd name="connsiteX1" fmla="*/ 9191625 w 9191625"/>
              <a:gd name="connsiteY1" fmla="*/ 4592108 h 5704772"/>
              <a:gd name="connsiteX2" fmla="*/ 9191625 w 9191625"/>
              <a:gd name="connsiteY2" fmla="*/ 5704772 h 5704772"/>
              <a:gd name="connsiteX3" fmla="*/ 0 w 9191625"/>
              <a:gd name="connsiteY3" fmla="*/ 5704772 h 5704772"/>
              <a:gd name="connsiteX4" fmla="*/ 0 w 9191625"/>
              <a:gd name="connsiteY4" fmla="*/ 4592108 h 5704772"/>
              <a:gd name="connsiteX5" fmla="*/ 4595813 w 9191625"/>
              <a:gd name="connsiteY5" fmla="*/ 0 h 570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1625" h="5704772">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B1457C88-4472-81CF-02AF-4421E0A3084B}"/>
              </a:ext>
            </a:extLst>
          </p:cNvPr>
          <p:cNvSpPr/>
          <p:nvPr userDrawn="1"/>
        </p:nvSpPr>
        <p:spPr>
          <a:xfrm>
            <a:off x="2795588" y="0"/>
            <a:ext cx="6803142" cy="5396474"/>
          </a:xfrm>
          <a:custGeom>
            <a:avLst/>
            <a:gdLst>
              <a:gd name="connsiteX0" fmla="*/ 0 w 6803142"/>
              <a:gd name="connsiteY0" fmla="*/ 0 h 5396474"/>
              <a:gd name="connsiteX1" fmla="*/ 6803142 w 6803142"/>
              <a:gd name="connsiteY1" fmla="*/ 0 h 5396474"/>
              <a:gd name="connsiteX2" fmla="*/ 6803142 w 6803142"/>
              <a:gd name="connsiteY2" fmla="*/ 1997094 h 5396474"/>
              <a:gd name="connsiteX3" fmla="*/ 3401576 w 6803142"/>
              <a:gd name="connsiteY3" fmla="*/ 5396474 h 5396474"/>
              <a:gd name="connsiteX4" fmla="*/ 0 w 6803142"/>
              <a:gd name="connsiteY4" fmla="*/ 1997094 h 5396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3142" h="5396474">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bg1">
              <a:alpha val="99000"/>
            </a:schemeClr>
          </a:solidFill>
          <a:ln w="47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ctrTitle"/>
          </p:nvPr>
        </p:nvSpPr>
        <p:spPr>
          <a:xfrm>
            <a:off x="3403092" y="1984248"/>
            <a:ext cx="5385816" cy="1225296"/>
          </a:xfrm>
        </p:spPr>
        <p:txBody>
          <a:bodyPr tIns="0" anchor="t">
            <a:noAutofit/>
          </a:bodyPr>
          <a:lstStyle>
            <a:lvl1pPr algn="ctr">
              <a:defRPr sz="4400"/>
            </a:lvl1pPr>
          </a:lstStyle>
          <a:p>
            <a:r>
              <a:rPr lang="en-US"/>
              <a:t>Click to edit Master title style</a:t>
            </a:r>
            <a:endParaRPr lang="en-US" dirty="0"/>
          </a:p>
        </p:txBody>
      </p:sp>
      <p:sp>
        <p:nvSpPr>
          <p:cNvPr id="3" name="Subtitle 2"/>
          <p:cNvSpPr>
            <a:spLocks noGrp="1"/>
          </p:cNvSpPr>
          <p:nvPr>
            <p:ph type="subTitle" idx="1"/>
          </p:nvPr>
        </p:nvSpPr>
        <p:spPr>
          <a:xfrm>
            <a:off x="4349496" y="3483864"/>
            <a:ext cx="3493008" cy="878908"/>
          </a:xfrm>
        </p:spPr>
        <p:txBody>
          <a:bodyPr lIns="0" tIns="0" rIns="0" bIns="0">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31799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950ED98-B5D1-206C-403F-FA954F9D2CFF}"/>
              </a:ext>
            </a:extLst>
          </p:cNvPr>
          <p:cNvSpPr/>
          <p:nvPr userDrawn="1"/>
        </p:nvSpPr>
        <p:spPr>
          <a:xfrm>
            <a:off x="685338"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E8643CE-01D9-3E5E-15F6-20689F775F15}"/>
              </a:ext>
            </a:extLst>
          </p:cNvPr>
          <p:cNvSpPr/>
          <p:nvPr userDrawn="1"/>
        </p:nvSpPr>
        <p:spPr>
          <a:xfrm>
            <a:off x="2900911"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AF82DDD-EDEC-7D87-F43A-113C5E4A4FE7}"/>
              </a:ext>
            </a:extLst>
          </p:cNvPr>
          <p:cNvSpPr/>
          <p:nvPr userDrawn="1"/>
        </p:nvSpPr>
        <p:spPr>
          <a:xfrm>
            <a:off x="5116484"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47E492E-967F-54B7-55B1-08A5E1C3615B}"/>
              </a:ext>
            </a:extLst>
          </p:cNvPr>
          <p:cNvSpPr/>
          <p:nvPr userDrawn="1"/>
        </p:nvSpPr>
        <p:spPr>
          <a:xfrm>
            <a:off x="9547629"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C0053FE-E44A-CA97-F782-67FC633E722E}"/>
              </a:ext>
            </a:extLst>
          </p:cNvPr>
          <p:cNvSpPr/>
          <p:nvPr userDrawn="1"/>
        </p:nvSpPr>
        <p:spPr>
          <a:xfrm>
            <a:off x="7332057"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841248"/>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685338"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p:cNvSpPr>
          <p:nvPr>
            <p:ph type="pic" sz="quarter" idx="23"/>
          </p:nvPr>
        </p:nvSpPr>
        <p:spPr>
          <a:xfrm>
            <a:off x="1339134"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731058"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7" name="Text Placeholder 4">
            <a:extLst>
              <a:ext uri="{FF2B5EF4-FFF2-40B4-BE49-F238E27FC236}">
                <a16:creationId xmlns:a16="http://schemas.microsoft.com/office/drawing/2014/main" id="{79F9AD31-B0C5-3563-C73A-8B6297FCFD1C}"/>
              </a:ext>
            </a:extLst>
          </p:cNvPr>
          <p:cNvSpPr>
            <a:spLocks noGrp="1"/>
          </p:cNvSpPr>
          <p:nvPr>
            <p:ph type="body" sz="quarter" idx="3"/>
          </p:nvPr>
        </p:nvSpPr>
        <p:spPr>
          <a:xfrm>
            <a:off x="2900910"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8" name="Picture Placeholder 62">
            <a:extLst>
              <a:ext uri="{FF2B5EF4-FFF2-40B4-BE49-F238E27FC236}">
                <a16:creationId xmlns:a16="http://schemas.microsoft.com/office/drawing/2014/main" id="{05E8E8EF-4954-870B-04E5-82BC660A6738}"/>
              </a:ext>
            </a:extLst>
          </p:cNvPr>
          <p:cNvSpPr>
            <a:spLocks noGrp="1"/>
          </p:cNvSpPr>
          <p:nvPr>
            <p:ph type="pic" sz="quarter" idx="27"/>
          </p:nvPr>
        </p:nvSpPr>
        <p:spPr>
          <a:xfrm>
            <a:off x="3554707"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8" name="Text Placeholder 51">
            <a:extLst>
              <a:ext uri="{FF2B5EF4-FFF2-40B4-BE49-F238E27FC236}">
                <a16:creationId xmlns:a16="http://schemas.microsoft.com/office/drawing/2014/main" id="{75981CD1-EA26-D1CF-F19E-B58C16BA8A69}"/>
              </a:ext>
            </a:extLst>
          </p:cNvPr>
          <p:cNvSpPr>
            <a:spLocks noGrp="1"/>
          </p:cNvSpPr>
          <p:nvPr>
            <p:ph type="body" sz="quarter" idx="19"/>
          </p:nvPr>
        </p:nvSpPr>
        <p:spPr>
          <a:xfrm>
            <a:off x="2946630"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8" name="Text Placeholder 4">
            <a:extLst>
              <a:ext uri="{FF2B5EF4-FFF2-40B4-BE49-F238E27FC236}">
                <a16:creationId xmlns:a16="http://schemas.microsoft.com/office/drawing/2014/main" id="{3A09BBD1-5CBC-B0EF-71C0-054FCB989BC6}"/>
              </a:ext>
            </a:extLst>
          </p:cNvPr>
          <p:cNvSpPr>
            <a:spLocks noGrp="1"/>
          </p:cNvSpPr>
          <p:nvPr>
            <p:ph type="body" sz="quarter" idx="13"/>
          </p:nvPr>
        </p:nvSpPr>
        <p:spPr>
          <a:xfrm>
            <a:off x="5116484"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7" name="Picture Placeholder 62">
            <a:extLst>
              <a:ext uri="{FF2B5EF4-FFF2-40B4-BE49-F238E27FC236}">
                <a16:creationId xmlns:a16="http://schemas.microsoft.com/office/drawing/2014/main" id="{4AD0C8C9-DB5A-6DC8-2729-A21F1A5CF174}"/>
              </a:ext>
            </a:extLst>
          </p:cNvPr>
          <p:cNvSpPr>
            <a:spLocks noGrp="1"/>
          </p:cNvSpPr>
          <p:nvPr>
            <p:ph type="pic" sz="quarter" idx="26"/>
          </p:nvPr>
        </p:nvSpPr>
        <p:spPr>
          <a:xfrm>
            <a:off x="5770280"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9" name="Text Placeholder 51">
            <a:extLst>
              <a:ext uri="{FF2B5EF4-FFF2-40B4-BE49-F238E27FC236}">
                <a16:creationId xmlns:a16="http://schemas.microsoft.com/office/drawing/2014/main" id="{F02DE2DC-F65C-32A5-5821-89FB2F53C325}"/>
              </a:ext>
            </a:extLst>
          </p:cNvPr>
          <p:cNvSpPr>
            <a:spLocks noGrp="1"/>
          </p:cNvSpPr>
          <p:nvPr>
            <p:ph type="body" sz="quarter" idx="20"/>
          </p:nvPr>
        </p:nvSpPr>
        <p:spPr>
          <a:xfrm>
            <a:off x="5162204"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7332057"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p:cNvSpPr>
          <p:nvPr>
            <p:ph type="pic" sz="quarter" idx="25"/>
          </p:nvPr>
        </p:nvSpPr>
        <p:spPr>
          <a:xfrm>
            <a:off x="7985853"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7377777"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9547629"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p:cNvSpPr>
          <p:nvPr>
            <p:ph type="pic" sz="quarter" idx="24"/>
          </p:nvPr>
        </p:nvSpPr>
        <p:spPr>
          <a:xfrm>
            <a:off x="10201425"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9593349"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Tree>
    <p:extLst>
      <p:ext uri="{BB962C8B-B14F-4D97-AF65-F5344CB8AC3E}">
        <p14:creationId xmlns:p14="http://schemas.microsoft.com/office/powerpoint/2010/main" val="872516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E2DECB02-D9CE-E57A-0604-BFF41EC38AFA}"/>
              </a:ext>
            </a:extLst>
          </p:cNvPr>
          <p:cNvSpPr/>
          <p:nvPr userDrawn="1"/>
        </p:nvSpPr>
        <p:spPr>
          <a:xfrm>
            <a:off x="0" y="0"/>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26" name="Freeform: Shape 25">
            <a:extLst>
              <a:ext uri="{FF2B5EF4-FFF2-40B4-BE49-F238E27FC236}">
                <a16:creationId xmlns:a16="http://schemas.microsoft.com/office/drawing/2014/main" id="{68E760EA-7D83-1DF2-A8EE-4F218084E74F}"/>
              </a:ext>
            </a:extLst>
          </p:cNvPr>
          <p:cNvSpPr/>
          <p:nvPr userDrawn="1"/>
        </p:nvSpPr>
        <p:spPr>
          <a:xfrm>
            <a:off x="1" y="-1"/>
            <a:ext cx="1970627" cy="1990267"/>
          </a:xfrm>
          <a:custGeom>
            <a:avLst/>
            <a:gdLst>
              <a:gd name="connsiteX0" fmla="*/ 0 w 1970627"/>
              <a:gd name="connsiteY0" fmla="*/ 0 h 1990267"/>
              <a:gd name="connsiteX1" fmla="*/ 1970627 w 1970627"/>
              <a:gd name="connsiteY1" fmla="*/ 0 h 1990267"/>
              <a:gd name="connsiteX2" fmla="*/ 1960534 w 1970627"/>
              <a:gd name="connsiteY2" fmla="*/ 200357 h 1990267"/>
              <a:gd name="connsiteX3" fmla="*/ 190254 w 1970627"/>
              <a:gd name="connsiteY3" fmla="*/ 1980571 h 1990267"/>
              <a:gd name="connsiteX4" fmla="*/ 0 w 1970627"/>
              <a:gd name="connsiteY4" fmla="*/ 1990267 h 1990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0627" h="1990267">
                <a:moveTo>
                  <a:pt x="0" y="0"/>
                </a:moveTo>
                <a:lnTo>
                  <a:pt x="1970627" y="0"/>
                </a:lnTo>
                <a:lnTo>
                  <a:pt x="1960534" y="200357"/>
                </a:lnTo>
                <a:cubicBezTo>
                  <a:pt x="1865827" y="1135608"/>
                  <a:pt x="1124383" y="1884831"/>
                  <a:pt x="190254" y="1980571"/>
                </a:cubicBezTo>
                <a:lnTo>
                  <a:pt x="0" y="1990267"/>
                </a:lnTo>
                <a:close/>
              </a:path>
            </a:pathLst>
          </a:custGeom>
          <a:solidFill>
            <a:srgbClr val="F5CDCE"/>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FF3F3353-78A1-F584-81A6-9513382DF18F}"/>
              </a:ext>
            </a:extLst>
          </p:cNvPr>
          <p:cNvSpPr/>
          <p:nvPr userDrawn="1"/>
        </p:nvSpPr>
        <p:spPr>
          <a:xfrm>
            <a:off x="1" y="1"/>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A65C6DDD-D2BB-0153-0F53-9F7C17BDFD2B}"/>
              </a:ext>
            </a:extLst>
          </p:cNvPr>
          <p:cNvSpPr>
            <a:spLocks noGrp="1"/>
          </p:cNvSpPr>
          <p:nvPr>
            <p:ph type="title"/>
          </p:nvPr>
        </p:nvSpPr>
        <p:spPr/>
        <p:txBody>
          <a:bodyPr/>
          <a:lstStyle>
            <a:lvl1pPr>
              <a:lnSpc>
                <a:spcPct val="100000"/>
              </a:lnSpc>
              <a:defRPr>
                <a:solidFill>
                  <a:schemeClr val="accent6"/>
                </a:solidFill>
              </a:defRPr>
            </a:lvl1pPr>
          </a:lstStyle>
          <a:p>
            <a:r>
              <a:rPr lang="en-US"/>
              <a:t>Click to edit Master title style</a:t>
            </a:r>
            <a:endParaRPr lang="en-US" dirty="0"/>
          </a:p>
        </p:txBody>
      </p:sp>
      <p:sp>
        <p:nvSpPr>
          <p:cNvPr id="5" name="Slide Number Placeholder 4">
            <a:extLst>
              <a:ext uri="{FF2B5EF4-FFF2-40B4-BE49-F238E27FC236}">
                <a16:creationId xmlns:a16="http://schemas.microsoft.com/office/drawing/2014/main" id="{471A846E-CBB1-9805-456D-0C0B890912B7}"/>
              </a:ext>
            </a:extLst>
          </p:cNvPr>
          <p:cNvSpPr>
            <a:spLocks noGrp="1"/>
          </p:cNvSpPr>
          <p:nvPr>
            <p:ph type="sldNum" sz="quarter" idx="12"/>
          </p:nvPr>
        </p:nvSpPr>
        <p:spPr/>
        <p:txBody>
          <a:bodyPr/>
          <a:lstStyle/>
          <a:p>
            <a:fld id="{48F63A3B-78C7-47BE-AE5E-E10140E04643}" type="slidenum">
              <a:rPr lang="en-US" smtClean="0"/>
              <a:pPr/>
              <a:t>‹#›</a:t>
            </a:fld>
            <a:endParaRPr lang="en-US" dirty="0"/>
          </a:p>
        </p:txBody>
      </p:sp>
      <p:sp>
        <p:nvSpPr>
          <p:cNvPr id="30" name="Image 2" descr="preencoded.png">
            <a:extLst>
              <a:ext uri="{FF2B5EF4-FFF2-40B4-BE49-F238E27FC236}">
                <a16:creationId xmlns:a16="http://schemas.microsoft.com/office/drawing/2014/main" id="{790E862E-398F-571C-EC2C-3D17164DE059}"/>
              </a:ext>
            </a:extLst>
          </p:cNvPr>
          <p:cNvSpPr/>
          <p:nvPr/>
        </p:nvSpPr>
        <p:spPr>
          <a:xfrm>
            <a:off x="1458332" y="590133"/>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31" name="Text Placeholder 2">
            <a:extLst>
              <a:ext uri="{FF2B5EF4-FFF2-40B4-BE49-F238E27FC236}">
                <a16:creationId xmlns:a16="http://schemas.microsoft.com/office/drawing/2014/main" id="{AB1DF8DE-0EED-2627-4B5E-266C0BC276BE}"/>
              </a:ext>
            </a:extLst>
          </p:cNvPr>
          <p:cNvSpPr>
            <a:spLocks noGrp="1"/>
          </p:cNvSpPr>
          <p:nvPr>
            <p:ph type="body" idx="1" hasCustomPrompt="1"/>
          </p:nvPr>
        </p:nvSpPr>
        <p:spPr>
          <a:xfrm>
            <a:off x="685338"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2" name="Text Placeholder 4">
            <a:extLst>
              <a:ext uri="{FF2B5EF4-FFF2-40B4-BE49-F238E27FC236}">
                <a16:creationId xmlns:a16="http://schemas.microsoft.com/office/drawing/2014/main" id="{5AE99EEE-38C4-CB2D-EEA0-8A2EB6F129E4}"/>
              </a:ext>
            </a:extLst>
          </p:cNvPr>
          <p:cNvSpPr>
            <a:spLocks noGrp="1"/>
          </p:cNvSpPr>
          <p:nvPr>
            <p:ph type="body" sz="quarter" idx="3" hasCustomPrompt="1"/>
          </p:nvPr>
        </p:nvSpPr>
        <p:spPr>
          <a:xfrm>
            <a:off x="2900911"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3" name="Text Placeholder 4">
            <a:extLst>
              <a:ext uri="{FF2B5EF4-FFF2-40B4-BE49-F238E27FC236}">
                <a16:creationId xmlns:a16="http://schemas.microsoft.com/office/drawing/2014/main" id="{AA90F0AE-69F4-EBD3-AED1-81E98D34811D}"/>
              </a:ext>
            </a:extLst>
          </p:cNvPr>
          <p:cNvSpPr>
            <a:spLocks noGrp="1"/>
          </p:cNvSpPr>
          <p:nvPr>
            <p:ph type="body" sz="quarter" idx="13" hasCustomPrompt="1"/>
          </p:nvPr>
        </p:nvSpPr>
        <p:spPr>
          <a:xfrm>
            <a:off x="5116484"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4" name="Text Placeholder 4">
            <a:extLst>
              <a:ext uri="{FF2B5EF4-FFF2-40B4-BE49-F238E27FC236}">
                <a16:creationId xmlns:a16="http://schemas.microsoft.com/office/drawing/2014/main" id="{F9E49243-B04A-D7AF-B4C7-8E1AE776F811}"/>
              </a:ext>
            </a:extLst>
          </p:cNvPr>
          <p:cNvSpPr>
            <a:spLocks noGrp="1"/>
          </p:cNvSpPr>
          <p:nvPr>
            <p:ph type="body" sz="quarter" idx="15" hasCustomPrompt="1"/>
          </p:nvPr>
        </p:nvSpPr>
        <p:spPr>
          <a:xfrm>
            <a:off x="7332057"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5" name="Text Placeholder 4">
            <a:extLst>
              <a:ext uri="{FF2B5EF4-FFF2-40B4-BE49-F238E27FC236}">
                <a16:creationId xmlns:a16="http://schemas.microsoft.com/office/drawing/2014/main" id="{4780DCD4-46DE-8C31-9F39-FC6E45FC1EBE}"/>
              </a:ext>
            </a:extLst>
          </p:cNvPr>
          <p:cNvSpPr>
            <a:spLocks noGrp="1"/>
          </p:cNvSpPr>
          <p:nvPr>
            <p:ph type="body" sz="quarter" idx="17" hasCustomPrompt="1"/>
          </p:nvPr>
        </p:nvSpPr>
        <p:spPr>
          <a:xfrm>
            <a:off x="9547629"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6" name="Text Placeholder 51">
            <a:extLst>
              <a:ext uri="{FF2B5EF4-FFF2-40B4-BE49-F238E27FC236}">
                <a16:creationId xmlns:a16="http://schemas.microsoft.com/office/drawing/2014/main" id="{9FBDF935-4925-03EC-CBC9-1EBA90DF849B}"/>
              </a:ext>
            </a:extLst>
          </p:cNvPr>
          <p:cNvSpPr>
            <a:spLocks noGrp="1"/>
          </p:cNvSpPr>
          <p:nvPr>
            <p:ph type="body" sz="quarter" idx="18"/>
          </p:nvPr>
        </p:nvSpPr>
        <p:spPr>
          <a:xfrm>
            <a:off x="685338"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7" name="Text Placeholder 51">
            <a:extLst>
              <a:ext uri="{FF2B5EF4-FFF2-40B4-BE49-F238E27FC236}">
                <a16:creationId xmlns:a16="http://schemas.microsoft.com/office/drawing/2014/main" id="{9BB76AA7-442D-54A7-D075-C67F47438963}"/>
              </a:ext>
            </a:extLst>
          </p:cNvPr>
          <p:cNvSpPr>
            <a:spLocks noGrp="1"/>
          </p:cNvSpPr>
          <p:nvPr>
            <p:ph type="body" sz="quarter" idx="19"/>
          </p:nvPr>
        </p:nvSpPr>
        <p:spPr>
          <a:xfrm>
            <a:off x="2900911"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8" name="Text Placeholder 51">
            <a:extLst>
              <a:ext uri="{FF2B5EF4-FFF2-40B4-BE49-F238E27FC236}">
                <a16:creationId xmlns:a16="http://schemas.microsoft.com/office/drawing/2014/main" id="{9E419856-1586-F2D8-A1B4-F67FEE9839DF}"/>
              </a:ext>
            </a:extLst>
          </p:cNvPr>
          <p:cNvSpPr>
            <a:spLocks noGrp="1"/>
          </p:cNvSpPr>
          <p:nvPr>
            <p:ph type="body" sz="quarter" idx="20"/>
          </p:nvPr>
        </p:nvSpPr>
        <p:spPr>
          <a:xfrm>
            <a:off x="5116484"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9" name="Text Placeholder 51">
            <a:extLst>
              <a:ext uri="{FF2B5EF4-FFF2-40B4-BE49-F238E27FC236}">
                <a16:creationId xmlns:a16="http://schemas.microsoft.com/office/drawing/2014/main" id="{AED74DD2-EAE3-76BF-56B9-C04FCED1F2DB}"/>
              </a:ext>
            </a:extLst>
          </p:cNvPr>
          <p:cNvSpPr>
            <a:spLocks noGrp="1"/>
          </p:cNvSpPr>
          <p:nvPr>
            <p:ph type="body" sz="quarter" idx="21"/>
          </p:nvPr>
        </p:nvSpPr>
        <p:spPr>
          <a:xfrm>
            <a:off x="7332057"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40" name="Text Placeholder 51">
            <a:extLst>
              <a:ext uri="{FF2B5EF4-FFF2-40B4-BE49-F238E27FC236}">
                <a16:creationId xmlns:a16="http://schemas.microsoft.com/office/drawing/2014/main" id="{0A39AD48-2F98-C0C9-DE08-CED7EBF816B2}"/>
              </a:ext>
            </a:extLst>
          </p:cNvPr>
          <p:cNvSpPr>
            <a:spLocks noGrp="1"/>
          </p:cNvSpPr>
          <p:nvPr>
            <p:ph type="body" sz="quarter" idx="22"/>
          </p:nvPr>
        </p:nvSpPr>
        <p:spPr>
          <a:xfrm>
            <a:off x="9547629"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cxnSp>
        <p:nvCxnSpPr>
          <p:cNvPr id="42" name="Straight Connector 41">
            <a:extLst>
              <a:ext uri="{FF2B5EF4-FFF2-40B4-BE49-F238E27FC236}">
                <a16:creationId xmlns:a16="http://schemas.microsoft.com/office/drawing/2014/main" id="{E6BE61D7-B0A3-902B-4F58-727982880EF5}"/>
              </a:ext>
            </a:extLst>
          </p:cNvPr>
          <p:cNvCxnSpPr>
            <a:cxnSpLocks/>
          </p:cNvCxnSpPr>
          <p:nvPr userDrawn="1"/>
        </p:nvCxnSpPr>
        <p:spPr>
          <a:xfrm>
            <a:off x="739398" y="4187681"/>
            <a:ext cx="10812360" cy="0"/>
          </a:xfrm>
          <a:prstGeom prst="line">
            <a:avLst/>
          </a:prstGeom>
          <a:ln w="127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033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C26B5661-F583-FA44-8353-161B862E69B1}"/>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en-US"/>
              <a:t>Click to edit Master title style</a:t>
            </a:r>
            <a:endParaRPr lang="en-US" dirty="0"/>
          </a:p>
        </p:txBody>
      </p:sp>
      <p:sp>
        <p:nvSpPr>
          <p:cNvPr id="11" name="Image 0" descr="preencoded.png">
            <a:extLst>
              <a:ext uri="{FF2B5EF4-FFF2-40B4-BE49-F238E27FC236}">
                <a16:creationId xmlns:a16="http://schemas.microsoft.com/office/drawing/2014/main" id="{CD2D664E-6702-6607-A37E-2E996144917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3" name="Image 1" descr="preencoded.png">
            <a:extLst>
              <a:ext uri="{FF2B5EF4-FFF2-40B4-BE49-F238E27FC236}">
                <a16:creationId xmlns:a16="http://schemas.microsoft.com/office/drawing/2014/main" id="{951C5737-DF7E-D671-AC74-9E488335BCA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39" name="Freeform: Shape 38">
            <a:extLst>
              <a:ext uri="{FF2B5EF4-FFF2-40B4-BE49-F238E27FC236}">
                <a16:creationId xmlns:a16="http://schemas.microsoft.com/office/drawing/2014/main" id="{F232A1E1-DD38-15EA-6CA1-A84950EC43F0}"/>
              </a:ext>
            </a:extLst>
          </p:cNvPr>
          <p:cNvSpPr/>
          <p:nvPr/>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7" name="Image 5" descr="preencoded.png">
            <a:extLst>
              <a:ext uri="{FF2B5EF4-FFF2-40B4-BE49-F238E27FC236}">
                <a16:creationId xmlns:a16="http://schemas.microsoft.com/office/drawing/2014/main" id="{B9036D42-A06F-E6EE-BB91-8BAF045198BE}"/>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9" name="Image 6" descr="preencoded.png">
            <a:extLst>
              <a:ext uri="{FF2B5EF4-FFF2-40B4-BE49-F238E27FC236}">
                <a16:creationId xmlns:a16="http://schemas.microsoft.com/office/drawing/2014/main" id="{86E0540C-3355-A50D-AC61-047B54B70C64}"/>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3" name="Text Placeholder 2"/>
          <p:cNvSpPr>
            <a:spLocks noGrp="1"/>
          </p:cNvSpPr>
          <p:nvPr>
            <p:ph type="body" idx="1"/>
          </p:nvPr>
        </p:nvSpPr>
        <p:spPr>
          <a:xfrm>
            <a:off x="397764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8503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04672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75411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71031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1234440"/>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713232" y="2743200"/>
            <a:ext cx="3328416" cy="3557016"/>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noChangeAspect="1"/>
          </p:cNvSpPr>
          <p:nvPr>
            <p:ph type="pic" sz="quarter" idx="23"/>
          </p:nvPr>
        </p:nvSpPr>
        <p:spPr>
          <a:xfrm>
            <a:off x="1911096" y="2258568"/>
            <a:ext cx="932688" cy="9326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992124"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4443984" y="2743200"/>
            <a:ext cx="3328416" cy="3557016"/>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noChangeAspect="1"/>
          </p:cNvSpPr>
          <p:nvPr>
            <p:ph type="pic" sz="quarter" idx="25"/>
          </p:nvPr>
        </p:nvSpPr>
        <p:spPr>
          <a:xfrm>
            <a:off x="5641848" y="2258568"/>
            <a:ext cx="932688" cy="9326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4722876"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8092440" y="2743200"/>
            <a:ext cx="3328416" cy="3557016"/>
          </a:xfrm>
          <a:noFill/>
          <a:ln w="12700">
            <a:solidFill>
              <a:schemeClr val="accent4"/>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noChangeAspect="1"/>
          </p:cNvSpPr>
          <p:nvPr>
            <p:ph type="pic" sz="quarter" idx="24"/>
          </p:nvPr>
        </p:nvSpPr>
        <p:spPr>
          <a:xfrm>
            <a:off x="9290304" y="2258568"/>
            <a:ext cx="932688" cy="932688"/>
          </a:xfrm>
          <a:prstGeom prst="ellipse">
            <a:avLst/>
          </a:prstGeom>
          <a:solidFill>
            <a:schemeClr val="accent4"/>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8371332"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Tree>
    <p:extLst>
      <p:ext uri="{BB962C8B-B14F-4D97-AF65-F5344CB8AC3E}">
        <p14:creationId xmlns:p14="http://schemas.microsoft.com/office/powerpoint/2010/main" val="12689541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Summary">
    <p:spTree>
      <p:nvGrpSpPr>
        <p:cNvPr id="1" name=""/>
        <p:cNvGrpSpPr/>
        <p:nvPr/>
      </p:nvGrpSpPr>
      <p:grpSpPr>
        <a:xfrm>
          <a:off x="0" y="0"/>
          <a:ext cx="0" cy="0"/>
          <a:chOff x="0" y="0"/>
          <a:chExt cx="0" cy="0"/>
        </a:xfrm>
      </p:grpSpPr>
      <p:sp>
        <p:nvSpPr>
          <p:cNvPr id="24" name="Image 2" descr="preencoded.png">
            <a:extLst>
              <a:ext uri="{FF2B5EF4-FFF2-40B4-BE49-F238E27FC236}">
                <a16:creationId xmlns:a16="http://schemas.microsoft.com/office/drawing/2014/main" id="{ABC388A2-FFC7-1A87-02FB-C97B50161FD3}"/>
              </a:ext>
            </a:extLst>
          </p:cNvPr>
          <p:cNvSpPr/>
          <p:nvPr/>
        </p:nvSpPr>
        <p:spPr>
          <a:xfrm>
            <a:off x="8758238" y="-14287"/>
            <a:ext cx="3433763" cy="3452812"/>
          </a:xfrm>
          <a:custGeom>
            <a:avLst/>
            <a:gdLst>
              <a:gd name="connsiteX0" fmla="*/ 3433763 w 3433763"/>
              <a:gd name="connsiteY0" fmla="*/ 0 h 3452812"/>
              <a:gd name="connsiteX1" fmla="*/ 3433763 w 3433763"/>
              <a:gd name="connsiteY1" fmla="*/ 3452813 h 3452812"/>
              <a:gd name="connsiteX2" fmla="*/ 0 w 3433763"/>
              <a:gd name="connsiteY2" fmla="*/ 3452813 h 3452812"/>
              <a:gd name="connsiteX3" fmla="*/ 3433763 w 3433763"/>
              <a:gd name="connsiteY3" fmla="*/ 0 h 3452812"/>
            </a:gdLst>
            <a:ahLst/>
            <a:cxnLst>
              <a:cxn ang="0">
                <a:pos x="connsiteX0" y="connsiteY0"/>
              </a:cxn>
              <a:cxn ang="0">
                <a:pos x="connsiteX1" y="connsiteY1"/>
              </a:cxn>
              <a:cxn ang="0">
                <a:pos x="connsiteX2" y="connsiteY2"/>
              </a:cxn>
              <a:cxn ang="0">
                <a:pos x="connsiteX3" y="connsiteY3"/>
              </a:cxn>
            </a:cxnLst>
            <a:rect l="l" t="t" r="r" b="b"/>
            <a:pathLst>
              <a:path w="3433763" h="3452812">
                <a:moveTo>
                  <a:pt x="3433763" y="0"/>
                </a:moveTo>
                <a:lnTo>
                  <a:pt x="3433763" y="3452813"/>
                </a:lnTo>
                <a:lnTo>
                  <a:pt x="0" y="3452813"/>
                </a:lnTo>
                <a:cubicBezTo>
                  <a:pt x="0" y="1545912"/>
                  <a:pt x="1537383" y="0"/>
                  <a:pt x="3433763" y="0"/>
                </a:cubicBezTo>
                <a:close/>
              </a:path>
            </a:pathLst>
          </a:custGeom>
          <a:solidFill>
            <a:schemeClr val="accent1"/>
          </a:solidFill>
          <a:ln w="4756" cap="flat">
            <a:noFill/>
            <a:prstDash val="solid"/>
            <a:miter/>
          </a:ln>
        </p:spPr>
        <p:txBody>
          <a:bodyPr rtlCol="0" anchor="ctr"/>
          <a:lstStyle/>
          <a:p>
            <a:endParaRPr lang="en-US" dirty="0"/>
          </a:p>
        </p:txBody>
      </p:sp>
      <p:sp>
        <p:nvSpPr>
          <p:cNvPr id="25" name="Image 3" descr="preencoded.png">
            <a:extLst>
              <a:ext uri="{FF2B5EF4-FFF2-40B4-BE49-F238E27FC236}">
                <a16:creationId xmlns:a16="http://schemas.microsoft.com/office/drawing/2014/main" id="{D64C4994-B525-F4C0-B74F-D5E8296DFC43}"/>
              </a:ext>
            </a:extLst>
          </p:cNvPr>
          <p:cNvSpPr/>
          <p:nvPr/>
        </p:nvSpPr>
        <p:spPr>
          <a:xfrm>
            <a:off x="8758238" y="3438525"/>
            <a:ext cx="3433763" cy="3433762"/>
          </a:xfrm>
          <a:custGeom>
            <a:avLst/>
            <a:gdLst>
              <a:gd name="connsiteX0" fmla="*/ 0 w 3433763"/>
              <a:gd name="connsiteY0" fmla="*/ 0 h 3433762"/>
              <a:gd name="connsiteX1" fmla="*/ 3433763 w 3433763"/>
              <a:gd name="connsiteY1" fmla="*/ 0 h 3433762"/>
              <a:gd name="connsiteX2" fmla="*/ 3433763 w 3433763"/>
              <a:gd name="connsiteY2" fmla="*/ 3433763 h 3433762"/>
              <a:gd name="connsiteX3" fmla="*/ 0 w 3433763"/>
              <a:gd name="connsiteY3" fmla="*/ 0 h 3433762"/>
            </a:gdLst>
            <a:ahLst/>
            <a:cxnLst>
              <a:cxn ang="0">
                <a:pos x="connsiteX0" y="connsiteY0"/>
              </a:cxn>
              <a:cxn ang="0">
                <a:pos x="connsiteX1" y="connsiteY1"/>
              </a:cxn>
              <a:cxn ang="0">
                <a:pos x="connsiteX2" y="connsiteY2"/>
              </a:cxn>
              <a:cxn ang="0">
                <a:pos x="connsiteX3" y="connsiteY3"/>
              </a:cxn>
            </a:cxnLst>
            <a:rect l="l" t="t" r="r" b="b"/>
            <a:pathLst>
              <a:path w="3433763" h="3433762">
                <a:moveTo>
                  <a:pt x="0" y="0"/>
                </a:moveTo>
                <a:lnTo>
                  <a:pt x="3433763" y="0"/>
                </a:lnTo>
                <a:lnTo>
                  <a:pt x="3433763" y="3433763"/>
                </a:lnTo>
                <a:cubicBezTo>
                  <a:pt x="1537383" y="3433763"/>
                  <a:pt x="0" y="1896380"/>
                  <a:pt x="0" y="0"/>
                </a:cubicBezTo>
                <a:close/>
              </a:path>
            </a:pathLst>
          </a:custGeom>
          <a:solidFill>
            <a:schemeClr val="accent2"/>
          </a:solidFill>
          <a:ln w="4756" cap="flat">
            <a:noFill/>
            <a:prstDash val="solid"/>
            <a:miter/>
          </a:ln>
        </p:spPr>
        <p:txBody>
          <a:bodyPr rtlCol="0" anchor="ctr"/>
          <a:lstStyle/>
          <a:p>
            <a:endParaRPr lang="en-US" dirty="0"/>
          </a:p>
        </p:txBody>
      </p:sp>
      <p:sp>
        <p:nvSpPr>
          <p:cNvPr id="26" name="Image 4" descr="preencoded.png">
            <a:extLst>
              <a:ext uri="{FF2B5EF4-FFF2-40B4-BE49-F238E27FC236}">
                <a16:creationId xmlns:a16="http://schemas.microsoft.com/office/drawing/2014/main" id="{9019DA73-2516-F3D2-ECDB-620C90483DB3}"/>
              </a:ext>
            </a:extLst>
          </p:cNvPr>
          <p:cNvSpPr/>
          <p:nvPr/>
        </p:nvSpPr>
        <p:spPr>
          <a:xfrm flipV="1">
            <a:off x="9991725" y="1247775"/>
            <a:ext cx="2200275" cy="2181225"/>
          </a:xfrm>
          <a:custGeom>
            <a:avLst/>
            <a:gdLst>
              <a:gd name="connsiteX0" fmla="*/ 0 w 2200275"/>
              <a:gd name="connsiteY0" fmla="*/ 0 h 2181225"/>
              <a:gd name="connsiteX1" fmla="*/ 2200275 w 2200275"/>
              <a:gd name="connsiteY1" fmla="*/ 2181225 h 2181225"/>
              <a:gd name="connsiteX2" fmla="*/ 2200275 w 2200275"/>
              <a:gd name="connsiteY2" fmla="*/ 0 h 2181225"/>
              <a:gd name="connsiteX3" fmla="*/ 0 w 2200275"/>
              <a:gd name="connsiteY3" fmla="*/ 0 h 2181225"/>
            </a:gdLst>
            <a:ahLst/>
            <a:cxnLst>
              <a:cxn ang="0">
                <a:pos x="connsiteX0" y="connsiteY0"/>
              </a:cxn>
              <a:cxn ang="0">
                <a:pos x="connsiteX1" y="connsiteY1"/>
              </a:cxn>
              <a:cxn ang="0">
                <a:pos x="connsiteX2" y="connsiteY2"/>
              </a:cxn>
              <a:cxn ang="0">
                <a:pos x="connsiteX3" y="connsiteY3"/>
              </a:cxn>
            </a:cxnLst>
            <a:rect l="l" t="t" r="r" b="b"/>
            <a:pathLst>
              <a:path w="2200275" h="2181225">
                <a:moveTo>
                  <a:pt x="0" y="0"/>
                </a:moveTo>
                <a:cubicBezTo>
                  <a:pt x="0" y="1204689"/>
                  <a:pt x="985061" y="2181225"/>
                  <a:pt x="2200275" y="2181225"/>
                </a:cubicBezTo>
                <a:lnTo>
                  <a:pt x="2200275" y="0"/>
                </a:lnTo>
                <a:lnTo>
                  <a:pt x="0" y="0"/>
                </a:lnTo>
                <a:close/>
              </a:path>
            </a:pathLst>
          </a:custGeom>
          <a:solidFill>
            <a:schemeClr val="accent4"/>
          </a:solidFill>
          <a:ln w="4763" cap="flat">
            <a:noFill/>
            <a:prstDash val="solid"/>
            <a:miter/>
          </a:ln>
        </p:spPr>
        <p:txBody>
          <a:bodyPr rtlCol="0" anchor="ctr"/>
          <a:lstStyle/>
          <a:p>
            <a:endParaRPr lang="en-US" dirty="0"/>
          </a:p>
        </p:txBody>
      </p:sp>
      <p:sp>
        <p:nvSpPr>
          <p:cNvPr id="53" name="Image 7" descr="preencoded.png">
            <a:extLst>
              <a:ext uri="{FF2B5EF4-FFF2-40B4-BE49-F238E27FC236}">
                <a16:creationId xmlns:a16="http://schemas.microsoft.com/office/drawing/2014/main" id="{FEA70E9F-C506-413C-11EF-5915A2296643}"/>
              </a:ext>
            </a:extLst>
          </p:cNvPr>
          <p:cNvSpPr/>
          <p:nvPr/>
        </p:nvSpPr>
        <p:spPr>
          <a:xfrm flipV="1">
            <a:off x="-20086" y="4580051"/>
            <a:ext cx="2277948" cy="2277948"/>
          </a:xfrm>
          <a:custGeom>
            <a:avLst/>
            <a:gdLst>
              <a:gd name="connsiteX0" fmla="*/ 0 w 2277948"/>
              <a:gd name="connsiteY0" fmla="*/ 2277948 h 2277948"/>
              <a:gd name="connsiteX1" fmla="*/ 2277948 w 2277948"/>
              <a:gd name="connsiteY1" fmla="*/ 0 h 2277948"/>
              <a:gd name="connsiteX2" fmla="*/ 0 w 2277948"/>
              <a:gd name="connsiteY2" fmla="*/ 0 h 2277948"/>
              <a:gd name="connsiteX3" fmla="*/ 0 w 2277948"/>
              <a:gd name="connsiteY3" fmla="*/ 2277948 h 2277948"/>
            </a:gdLst>
            <a:ahLst/>
            <a:cxnLst>
              <a:cxn ang="0">
                <a:pos x="connsiteX0" y="connsiteY0"/>
              </a:cxn>
              <a:cxn ang="0">
                <a:pos x="connsiteX1" y="connsiteY1"/>
              </a:cxn>
              <a:cxn ang="0">
                <a:pos x="connsiteX2" y="connsiteY2"/>
              </a:cxn>
              <a:cxn ang="0">
                <a:pos x="connsiteX3" y="connsiteY3"/>
              </a:cxn>
            </a:cxnLst>
            <a:rect l="l" t="t" r="r" b="b"/>
            <a:pathLst>
              <a:path w="2277948" h="2277948">
                <a:moveTo>
                  <a:pt x="0" y="2277948"/>
                </a:moveTo>
                <a:cubicBezTo>
                  <a:pt x="1258034" y="2277948"/>
                  <a:pt x="2277948" y="1258034"/>
                  <a:pt x="2277948" y="0"/>
                </a:cubicBezTo>
                <a:lnTo>
                  <a:pt x="0" y="0"/>
                </a:lnTo>
                <a:lnTo>
                  <a:pt x="0" y="2277948"/>
                </a:lnTo>
                <a:close/>
              </a:path>
            </a:pathLst>
          </a:custGeom>
          <a:solidFill>
            <a:schemeClr val="accent4"/>
          </a:solidFill>
          <a:ln w="5083" cap="flat">
            <a:noFill/>
            <a:prstDash val="solid"/>
            <a:miter/>
          </a:ln>
        </p:spPr>
        <p:txBody>
          <a:bodyPr rtlCol="0" anchor="ctr"/>
          <a:lstStyle/>
          <a:p>
            <a:endParaRPr lang="en-US" dirty="0"/>
          </a:p>
        </p:txBody>
      </p:sp>
      <p:pic>
        <p:nvPicPr>
          <p:cNvPr id="21" name="Image 2" descr="preencoded.png">
            <a:extLst>
              <a:ext uri="{FF2B5EF4-FFF2-40B4-BE49-F238E27FC236}">
                <a16:creationId xmlns:a16="http://schemas.microsoft.com/office/drawing/2014/main" id="{A8B7F1F1-806C-8D65-7340-220A0C4653C8}"/>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9991886" y="3441269"/>
            <a:ext cx="2200114" cy="2200114"/>
          </a:xfrm>
          <a:prstGeom prst="rect">
            <a:avLst/>
          </a:prstGeom>
        </p:spPr>
      </p:pic>
      <p:sp>
        <p:nvSpPr>
          <p:cNvPr id="54" name="Image 2" descr="preencoded.png">
            <a:extLst>
              <a:ext uri="{FF2B5EF4-FFF2-40B4-BE49-F238E27FC236}">
                <a16:creationId xmlns:a16="http://schemas.microsoft.com/office/drawing/2014/main" id="{F19C81EC-0322-58A2-C455-6E2C84D1E6E8}"/>
              </a:ext>
            </a:extLst>
          </p:cNvPr>
          <p:cNvSpPr/>
          <p:nvPr/>
        </p:nvSpPr>
        <p:spPr>
          <a:xfrm>
            <a:off x="1707959" y="5667616"/>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2" name="Title 1"/>
          <p:cNvSpPr>
            <a:spLocks noGrp="1"/>
          </p:cNvSpPr>
          <p:nvPr>
            <p:ph type="title"/>
          </p:nvPr>
        </p:nvSpPr>
        <p:spPr>
          <a:xfrm>
            <a:off x="1508760" y="1883664"/>
            <a:ext cx="6766560" cy="768096"/>
          </a:xfrm>
        </p:spPr>
        <p:txBody>
          <a:bodyPr>
            <a:noAutofit/>
          </a:bodyPr>
          <a:lstStyle>
            <a:lvl1pPr algn="l">
              <a:lnSpc>
                <a:spcPct val="100000"/>
              </a:lnSpc>
              <a:defRPr b="1"/>
            </a:lvl1pPr>
          </a:lstStyle>
          <a:p>
            <a:r>
              <a:rPr lang="en-US"/>
              <a:t>Click to edit Master title style</a:t>
            </a:r>
            <a:endParaRPr lang="en-US" dirty="0"/>
          </a:p>
        </p:txBody>
      </p:sp>
      <p:sp>
        <p:nvSpPr>
          <p:cNvPr id="3" name="Content Placeholder 2"/>
          <p:cNvSpPr>
            <a:spLocks noGrp="1"/>
          </p:cNvSpPr>
          <p:nvPr>
            <p:ph idx="1"/>
          </p:nvPr>
        </p:nvSpPr>
        <p:spPr>
          <a:xfrm>
            <a:off x="1508760" y="2837688"/>
            <a:ext cx="5879592"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
        <p:nvSpPr>
          <p:cNvPr id="4" name="Footer Placeholder 3">
            <a:extLst>
              <a:ext uri="{FF2B5EF4-FFF2-40B4-BE49-F238E27FC236}">
                <a16:creationId xmlns:a16="http://schemas.microsoft.com/office/drawing/2014/main" id="{E1F9FD95-086F-282B-820C-8CDAD4A6EEB6}"/>
              </a:ext>
            </a:extLst>
          </p:cNvPr>
          <p:cNvSpPr>
            <a:spLocks noGrp="1"/>
          </p:cNvSpPr>
          <p:nvPr>
            <p:ph type="ftr" sz="quarter" idx="13"/>
          </p:nvPr>
        </p:nvSpPr>
        <p:spPr/>
        <p:txBody>
          <a:bodyPr/>
          <a:lstStyle/>
          <a:p>
            <a:r>
              <a:rPr lang="en-US"/>
              <a:t>Presentation title</a:t>
            </a:r>
            <a:endParaRPr lang="en-US" dirty="0"/>
          </a:p>
        </p:txBody>
      </p:sp>
    </p:spTree>
    <p:extLst>
      <p:ext uri="{BB962C8B-B14F-4D97-AF65-F5344CB8AC3E}">
        <p14:creationId xmlns:p14="http://schemas.microsoft.com/office/powerpoint/2010/main" val="42484857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AEF1F750-031C-BDB7-BD7B-9CBE17406FDB}"/>
              </a:ext>
            </a:extLst>
          </p:cNvPr>
          <p:cNvSpPr/>
          <p:nvPr userDrawn="1"/>
        </p:nvSpPr>
        <p:spPr>
          <a:xfrm>
            <a:off x="0" y="0"/>
            <a:ext cx="8948738" cy="6858000"/>
          </a:xfrm>
          <a:custGeom>
            <a:avLst/>
            <a:gdLst>
              <a:gd name="connsiteX0" fmla="*/ 0 w 8948738"/>
              <a:gd name="connsiteY0" fmla="*/ 0 h 6858000"/>
              <a:gd name="connsiteX1" fmla="*/ 5932941 w 8948738"/>
              <a:gd name="connsiteY1" fmla="*/ 0 h 6858000"/>
              <a:gd name="connsiteX2" fmla="*/ 6047310 w 8948738"/>
              <a:gd name="connsiteY2" fmla="*/ 14613 h 6858000"/>
              <a:gd name="connsiteX3" fmla="*/ 8948738 w 8948738"/>
              <a:gd name="connsiteY3" fmla="*/ 3416480 h 6858000"/>
              <a:gd name="connsiteX4" fmla="*/ 5702202 w 8948738"/>
              <a:gd name="connsiteY4" fmla="*/ 6853523 h 6858000"/>
              <a:gd name="connsiteX5" fmla="*/ 5526113 w 8948738"/>
              <a:gd name="connsiteY5" fmla="*/ 6858000 h 6858000"/>
              <a:gd name="connsiteX6" fmla="*/ 0 w 894873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8738" h="685800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bg1"/>
          </a:solidFill>
          <a:ln w="47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descr="preencoded.png">
            <a:extLst>
              <a:ext uri="{FF2B5EF4-FFF2-40B4-BE49-F238E27FC236}">
                <a16:creationId xmlns:a16="http://schemas.microsoft.com/office/drawing/2014/main" id="{FEB515B5-2D9F-58E1-6E3C-CCBF105D891E}"/>
              </a:ext>
            </a:extLst>
          </p:cNvPr>
          <p:cNvSpPr/>
          <p:nvPr userDrawn="1"/>
        </p:nvSpPr>
        <p:spPr>
          <a:xfrm>
            <a:off x="7538626" y="13142"/>
            <a:ext cx="4653374" cy="6831717"/>
          </a:xfrm>
          <a:custGeom>
            <a:avLst/>
            <a:gdLst>
              <a:gd name="connsiteX0" fmla="*/ 3416476 w 4653374"/>
              <a:gd name="connsiteY0" fmla="*/ 0 h 6831717"/>
              <a:gd name="connsiteX1" fmla="*/ 4653374 w 4653374"/>
              <a:gd name="connsiteY1" fmla="*/ 0 h 6831717"/>
              <a:gd name="connsiteX2" fmla="*/ 4653374 w 4653374"/>
              <a:gd name="connsiteY2" fmla="*/ 6831717 h 6831717"/>
              <a:gd name="connsiteX3" fmla="*/ 3416476 w 4653374"/>
              <a:gd name="connsiteY3" fmla="*/ 6831717 h 6831717"/>
              <a:gd name="connsiteX4" fmla="*/ 0 w 4653374"/>
              <a:gd name="connsiteY4" fmla="*/ 3415863 h 6831717"/>
              <a:gd name="connsiteX5" fmla="*/ 3416476 w 4653374"/>
              <a:gd name="connsiteY5" fmla="*/ 0 h 683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53374" h="6831717">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w="4777" cap="flat">
            <a:noFill/>
            <a:prstDash val="solid"/>
            <a:miter/>
          </a:ln>
        </p:spPr>
        <p:txBody>
          <a:bodyPr rtlCol="0" anchor="ctr"/>
          <a:lstStyle/>
          <a:p>
            <a:endParaRPr lang="en-US" dirty="0"/>
          </a:p>
        </p:txBody>
      </p:sp>
      <p:pic>
        <p:nvPicPr>
          <p:cNvPr id="9" name="Image 2" descr="preencoded.png">
            <a:extLst>
              <a:ext uri="{FF2B5EF4-FFF2-40B4-BE49-F238E27FC236}">
                <a16:creationId xmlns:a16="http://schemas.microsoft.com/office/drawing/2014/main" id="{5CCFEDF9-5B69-87BA-8A33-35033DA4013F}"/>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8737234" y="-25041"/>
            <a:ext cx="3432191" cy="3432191"/>
          </a:xfrm>
          <a:prstGeom prst="rect">
            <a:avLst/>
          </a:prstGeom>
        </p:spPr>
      </p:pic>
      <p:sp>
        <p:nvSpPr>
          <p:cNvPr id="2" name="Title 1"/>
          <p:cNvSpPr>
            <a:spLocks noGrp="1"/>
          </p:cNvSpPr>
          <p:nvPr>
            <p:ph type="ctrTitle"/>
          </p:nvPr>
        </p:nvSpPr>
        <p:spPr>
          <a:xfrm>
            <a:off x="1527048" y="1975104"/>
            <a:ext cx="4169664" cy="667512"/>
          </a:xfrm>
        </p:spPr>
        <p:txBody>
          <a:bodyPr tIns="0" anchor="ctr">
            <a:noAutofit/>
          </a:bodyPr>
          <a:lstStyle>
            <a:lvl1pPr algn="l">
              <a:defRPr sz="4400"/>
            </a:lvl1pPr>
          </a:lstStyle>
          <a:p>
            <a:r>
              <a:rPr lang="en-US"/>
              <a:t>Click to edit Master title style</a:t>
            </a:r>
            <a:endParaRPr lang="en-US" dirty="0"/>
          </a:p>
        </p:txBody>
      </p:sp>
      <p:sp>
        <p:nvSpPr>
          <p:cNvPr id="3" name="Subtitle 2"/>
          <p:cNvSpPr>
            <a:spLocks noGrp="1"/>
          </p:cNvSpPr>
          <p:nvPr>
            <p:ph type="subTitle" idx="1"/>
          </p:nvPr>
        </p:nvSpPr>
        <p:spPr>
          <a:xfrm>
            <a:off x="1545336" y="2846832"/>
            <a:ext cx="4169664" cy="2176272"/>
          </a:xfrm>
        </p:spPr>
        <p:txBody>
          <a:bodyPr lIns="91440" tIns="0" rIns="91440" bIns="0">
            <a:noAutofit/>
          </a:bodyPr>
          <a:lstStyle>
            <a:lvl1pPr marL="0" indent="0" algn="l">
              <a:spcBef>
                <a:spcPts val="576"/>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3728988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Image 0" descr="preencoded.png">
            <a:extLst>
              <a:ext uri="{FF2B5EF4-FFF2-40B4-BE49-F238E27FC236}">
                <a16:creationId xmlns:a16="http://schemas.microsoft.com/office/drawing/2014/main" id="{8D5D10FF-3DE5-39CA-FA9A-29A09DC47BF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1" name="Image 1" descr="preencoded.png">
            <a:extLst>
              <a:ext uri="{FF2B5EF4-FFF2-40B4-BE49-F238E27FC236}">
                <a16:creationId xmlns:a16="http://schemas.microsoft.com/office/drawing/2014/main" id="{BFA89E6A-8342-AE30-45E0-BC1DFE3276CC}"/>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13" name="Freeform: Shape 12">
            <a:extLst>
              <a:ext uri="{FF2B5EF4-FFF2-40B4-BE49-F238E27FC236}">
                <a16:creationId xmlns:a16="http://schemas.microsoft.com/office/drawing/2014/main" id="{A08309FA-889A-E2F2-1EDA-F872245F5FDF}"/>
              </a:ext>
            </a:extLst>
          </p:cNvPr>
          <p:cNvSpPr/>
          <p:nvPr userDrawn="1"/>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5" name="Image 5" descr="preencoded.png">
            <a:extLst>
              <a:ext uri="{FF2B5EF4-FFF2-40B4-BE49-F238E27FC236}">
                <a16:creationId xmlns:a16="http://schemas.microsoft.com/office/drawing/2014/main" id="{D9D7EB49-4BC9-040F-C4CC-5771C5FB312B}"/>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7" name="Image 6" descr="preencoded.png">
            <a:extLst>
              <a:ext uri="{FF2B5EF4-FFF2-40B4-BE49-F238E27FC236}">
                <a16:creationId xmlns:a16="http://schemas.microsoft.com/office/drawing/2014/main" id="{3CE04498-C285-EFB8-340C-1A064078152B}"/>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
        <p:nvSpPr>
          <p:cNvPr id="18" name="Title 19">
            <a:extLst>
              <a:ext uri="{FF2B5EF4-FFF2-40B4-BE49-F238E27FC236}">
                <a16:creationId xmlns:a16="http://schemas.microsoft.com/office/drawing/2014/main" id="{9CBE0ADC-7FA0-F7E3-96EF-BBACB6A9076E}"/>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en-US"/>
              <a:t>Click to edit Master title style</a:t>
            </a:r>
            <a:endParaRPr lang="en-US" dirty="0"/>
          </a:p>
        </p:txBody>
      </p:sp>
      <p:sp>
        <p:nvSpPr>
          <p:cNvPr id="19" name="Content Placeholder 3">
            <a:extLst>
              <a:ext uri="{FF2B5EF4-FFF2-40B4-BE49-F238E27FC236}">
                <a16:creationId xmlns:a16="http://schemas.microsoft.com/office/drawing/2014/main" id="{0F9C0517-D83A-CC55-35B8-B2F990C96D30}"/>
              </a:ext>
            </a:extLst>
          </p:cNvPr>
          <p:cNvSpPr>
            <a:spLocks noGrp="1"/>
          </p:cNvSpPr>
          <p:nvPr>
            <p:ph sz="half" idx="2"/>
          </p:nvPr>
        </p:nvSpPr>
        <p:spPr>
          <a:xfrm>
            <a:off x="368503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5">
            <a:extLst>
              <a:ext uri="{FF2B5EF4-FFF2-40B4-BE49-F238E27FC236}">
                <a16:creationId xmlns:a16="http://schemas.microsoft.com/office/drawing/2014/main" id="{CF8BFBBE-0EAE-B647-2648-A5FB0094BF6B}"/>
              </a:ext>
            </a:extLst>
          </p:cNvPr>
          <p:cNvSpPr>
            <a:spLocks noGrp="1"/>
          </p:cNvSpPr>
          <p:nvPr>
            <p:ph sz="quarter" idx="4"/>
          </p:nvPr>
        </p:nvSpPr>
        <p:spPr>
          <a:xfrm>
            <a:off x="775411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508321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2C6B5F91-ABF5-D0B6-E43F-40CEDC3A6DF8}"/>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9" name="Freeform: Shape 8">
            <a:extLst>
              <a:ext uri="{FF2B5EF4-FFF2-40B4-BE49-F238E27FC236}">
                <a16:creationId xmlns:a16="http://schemas.microsoft.com/office/drawing/2014/main" id="{A52D64F1-27B6-A1E5-4F44-A6029FAB307B}"/>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718684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A626DE4B-D4E5-B36A-89FA-7C0E87AFC31D}"/>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Freeform: Shape 7">
            <a:extLst>
              <a:ext uri="{FF2B5EF4-FFF2-40B4-BE49-F238E27FC236}">
                <a16:creationId xmlns:a16="http://schemas.microsoft.com/office/drawing/2014/main" id="{95243571-BE64-3777-F992-88FC43A60537}"/>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811828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ADFAE2CB-0EAD-E788-FCB7-FB12F6939199}"/>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4500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5923D9E-9381-3D11-B31A-1BF5C97F35B0}"/>
              </a:ext>
            </a:extLst>
          </p:cNvPr>
          <p:cNvGrpSpPr/>
          <p:nvPr userDrawn="1"/>
        </p:nvGrpSpPr>
        <p:grpSpPr>
          <a:xfrm>
            <a:off x="6452303" y="3405019"/>
            <a:ext cx="5739697" cy="3467971"/>
            <a:chOff x="5009037" y="2525712"/>
            <a:chExt cx="7170193" cy="4332288"/>
          </a:xfrm>
        </p:grpSpPr>
        <p:sp>
          <p:nvSpPr>
            <p:cNvPr id="7" name="Freeform 7">
              <a:extLst>
                <a:ext uri="{FF2B5EF4-FFF2-40B4-BE49-F238E27FC236}">
                  <a16:creationId xmlns:a16="http://schemas.microsoft.com/office/drawing/2014/main" id="{89E777D0-3240-08CE-6B6C-B33B910B8490}"/>
                </a:ext>
              </a:extLst>
            </p:cNvPr>
            <p:cNvSpPr>
              <a:spLocks/>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 name="Freeform 6">
              <a:extLst>
                <a:ext uri="{FF2B5EF4-FFF2-40B4-BE49-F238E27FC236}">
                  <a16:creationId xmlns:a16="http://schemas.microsoft.com/office/drawing/2014/main" id="{EFEA81A2-6893-518C-6AF3-37C987789C86}"/>
                </a:ext>
              </a:extLst>
            </p:cNvPr>
            <p:cNvSpPr>
              <a:spLocks/>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9" name="Group 8">
            <a:extLst>
              <a:ext uri="{FF2B5EF4-FFF2-40B4-BE49-F238E27FC236}">
                <a16:creationId xmlns:a16="http://schemas.microsoft.com/office/drawing/2014/main" id="{0F297964-0B81-31DC-6D6D-1414832238B1}"/>
              </a:ext>
            </a:extLst>
          </p:cNvPr>
          <p:cNvGrpSpPr/>
          <p:nvPr userDrawn="1"/>
        </p:nvGrpSpPr>
        <p:grpSpPr>
          <a:xfrm flipH="1" flipV="1">
            <a:off x="6465610" y="0"/>
            <a:ext cx="5739697" cy="3467971"/>
            <a:chOff x="5183405" y="2678112"/>
            <a:chExt cx="7170193" cy="4332288"/>
          </a:xfrm>
        </p:grpSpPr>
        <p:sp>
          <p:nvSpPr>
            <p:cNvPr id="10" name="Freeform 7">
              <a:extLst>
                <a:ext uri="{FF2B5EF4-FFF2-40B4-BE49-F238E27FC236}">
                  <a16:creationId xmlns:a16="http://schemas.microsoft.com/office/drawing/2014/main" id="{CE4FDB43-7466-4B74-330E-836DA9504C90}"/>
                </a:ext>
              </a:extLst>
            </p:cNvPr>
            <p:cNvSpPr>
              <a:spLocks/>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1" name="Freeform 6">
              <a:extLst>
                <a:ext uri="{FF2B5EF4-FFF2-40B4-BE49-F238E27FC236}">
                  <a16:creationId xmlns:a16="http://schemas.microsoft.com/office/drawing/2014/main" id="{2EA39DB9-F1B4-F4E9-CF4D-717B0CD747DA}"/>
                </a:ext>
              </a:extLst>
            </p:cNvPr>
            <p:cNvSpPr>
              <a:spLocks/>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14" name="Image 2" descr="preencoded.png">
            <a:extLst>
              <a:ext uri="{FF2B5EF4-FFF2-40B4-BE49-F238E27FC236}">
                <a16:creationId xmlns:a16="http://schemas.microsoft.com/office/drawing/2014/main" id="{EFFAEAD9-58A9-096B-C6D0-58F7AD08EB20}"/>
              </a:ext>
            </a:extLst>
          </p:cNvPr>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a:extLst>
              <a:ext uri="{FF2B5EF4-FFF2-40B4-BE49-F238E27FC236}">
                <a16:creationId xmlns:a16="http://schemas.microsoft.com/office/drawing/2014/main" id="{9A1CFBBA-B680-A6A7-3C4B-5FEAC4253283}"/>
              </a:ext>
            </a:extLst>
          </p:cNvPr>
          <p:cNvSpPr>
            <a:spLocks noGrp="1"/>
          </p:cNvSpPr>
          <p:nvPr>
            <p:ph type="title"/>
          </p:nvPr>
        </p:nvSpPr>
        <p:spPr>
          <a:xfrm>
            <a:off x="1499616" y="1901952"/>
            <a:ext cx="5693664" cy="768096"/>
          </a:xfrm>
        </p:spPr>
        <p:txBody>
          <a:bodyPr>
            <a:noAutofit/>
          </a:bodyPr>
          <a:lstStyle>
            <a:lvl1pPr algn="l">
              <a:lnSpc>
                <a:spcPct val="100000"/>
              </a:lnSpc>
              <a:defRPr/>
            </a:lvl1pPr>
          </a:lstStyle>
          <a:p>
            <a:r>
              <a:rPr lang="en-US"/>
              <a:t>Click to edit Master title style</a:t>
            </a:r>
            <a:endParaRPr lang="en-US" dirty="0"/>
          </a:p>
        </p:txBody>
      </p:sp>
      <p:sp>
        <p:nvSpPr>
          <p:cNvPr id="13" name="Content Placeholder 2">
            <a:extLst>
              <a:ext uri="{FF2B5EF4-FFF2-40B4-BE49-F238E27FC236}">
                <a16:creationId xmlns:a16="http://schemas.microsoft.com/office/drawing/2014/main" id="{72386C43-DD10-E892-08AD-D6F4AE9617DD}"/>
              </a:ext>
            </a:extLst>
          </p:cNvPr>
          <p:cNvSpPr>
            <a:spLocks noGrp="1"/>
          </p:cNvSpPr>
          <p:nvPr>
            <p:ph idx="1"/>
          </p:nvPr>
        </p:nvSpPr>
        <p:spPr>
          <a:xfrm>
            <a:off x="1499616" y="2770632"/>
            <a:ext cx="5693664" cy="3122168"/>
          </a:xfrm>
        </p:spPr>
        <p:txBody>
          <a:bodyPr>
            <a:noAutofit/>
          </a:bodyPr>
          <a:lstStyle>
            <a:lvl1pPr marL="0" indent="0">
              <a:lnSpc>
                <a:spcPct val="150000"/>
              </a:lnSpc>
              <a:spcBef>
                <a:spcPts val="0"/>
              </a:spcBef>
              <a:buNone/>
              <a:defRPr sz="2400"/>
            </a:lvl1pPr>
            <a:lvl2pPr marL="347472">
              <a:lnSpc>
                <a:spcPct val="150000"/>
              </a:lnSpc>
              <a:spcBef>
                <a:spcPts val="0"/>
              </a:spcBef>
              <a:defRPr sz="2000"/>
            </a:lvl2pPr>
            <a:lvl3pPr marL="685800">
              <a:lnSpc>
                <a:spcPct val="150000"/>
              </a:lnSpc>
              <a:spcBef>
                <a:spcPts val="0"/>
              </a:spcBef>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339645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AA6B609-D718-DB49-892F-7E49376CC913}"/>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34670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C35EFB42-020B-1DF4-3D42-26092CE45F08}"/>
              </a:ext>
            </a:extLst>
          </p:cNvPr>
          <p:cNvSpPr/>
          <p:nvPr userDrawn="1"/>
        </p:nvSpPr>
        <p:spPr>
          <a:xfrm>
            <a:off x="0" y="3427336"/>
            <a:ext cx="3430200" cy="3430665"/>
          </a:xfrm>
          <a:custGeom>
            <a:avLst/>
            <a:gdLst>
              <a:gd name="connsiteX0" fmla="*/ 0 w 3430200"/>
              <a:gd name="connsiteY0" fmla="*/ 0 h 3430665"/>
              <a:gd name="connsiteX1" fmla="*/ 3430200 w 3430200"/>
              <a:gd name="connsiteY1" fmla="*/ 0 h 3430665"/>
              <a:gd name="connsiteX2" fmla="*/ 3430200 w 3430200"/>
              <a:gd name="connsiteY2" fmla="*/ 3430665 h 3430665"/>
              <a:gd name="connsiteX3" fmla="*/ 0 w 3430200"/>
              <a:gd name="connsiteY3" fmla="*/ 3430665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0" y="0"/>
                </a:moveTo>
                <a:lnTo>
                  <a:pt x="3430200" y="0"/>
                </a:lnTo>
                <a:lnTo>
                  <a:pt x="3430200" y="3430665"/>
                </a:lnTo>
                <a:lnTo>
                  <a:pt x="0" y="3430665"/>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0" name="Freeform: Shape 19">
            <a:extLst>
              <a:ext uri="{FF2B5EF4-FFF2-40B4-BE49-F238E27FC236}">
                <a16:creationId xmlns:a16="http://schemas.microsoft.com/office/drawing/2014/main" id="{AB4DD322-D1E0-74CB-BBFF-057426E58EBC}"/>
              </a:ext>
            </a:extLst>
          </p:cNvPr>
          <p:cNvSpPr/>
          <p:nvPr userDrawn="1"/>
        </p:nvSpPr>
        <p:spPr>
          <a:xfrm>
            <a:off x="0" y="3427336"/>
            <a:ext cx="3430200" cy="3430665"/>
          </a:xfrm>
          <a:custGeom>
            <a:avLst/>
            <a:gdLst>
              <a:gd name="connsiteX0" fmla="*/ 3430200 w 3430200"/>
              <a:gd name="connsiteY0" fmla="*/ 0 h 3430665"/>
              <a:gd name="connsiteX1" fmla="*/ 3430200 w 3430200"/>
              <a:gd name="connsiteY1" fmla="*/ 3430665 h 3430665"/>
              <a:gd name="connsiteX2" fmla="*/ 0 w 3430200"/>
              <a:gd name="connsiteY2" fmla="*/ 3430665 h 3430665"/>
              <a:gd name="connsiteX3" fmla="*/ 0 w 3430200"/>
              <a:gd name="connsiteY3" fmla="*/ 3417531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3430200" y="0"/>
                </a:moveTo>
                <a:lnTo>
                  <a:pt x="3430200" y="3430665"/>
                </a:lnTo>
                <a:lnTo>
                  <a:pt x="0" y="3430665"/>
                </a:lnTo>
                <a:lnTo>
                  <a:pt x="0" y="3417531"/>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4" name="Freeform: Shape 13">
            <a:extLst>
              <a:ext uri="{FF2B5EF4-FFF2-40B4-BE49-F238E27FC236}">
                <a16:creationId xmlns:a16="http://schemas.microsoft.com/office/drawing/2014/main" id="{C11D3FCE-EC92-8558-A3E5-04DB12477A3B}"/>
              </a:ext>
            </a:extLst>
          </p:cNvPr>
          <p:cNvSpPr/>
          <p:nvPr userDrawn="1"/>
        </p:nvSpPr>
        <p:spPr>
          <a:xfrm>
            <a:off x="1" y="1"/>
            <a:ext cx="3423785" cy="3437345"/>
          </a:xfrm>
          <a:custGeom>
            <a:avLst/>
            <a:gdLst>
              <a:gd name="connsiteX0" fmla="*/ 0 w 3423785"/>
              <a:gd name="connsiteY0" fmla="*/ 0 h 3437345"/>
              <a:gd name="connsiteX1" fmla="*/ 3423785 w 3423785"/>
              <a:gd name="connsiteY1" fmla="*/ 0 h 3437345"/>
              <a:gd name="connsiteX2" fmla="*/ 3423785 w 3423785"/>
              <a:gd name="connsiteY2" fmla="*/ 3437345 h 3437345"/>
              <a:gd name="connsiteX3" fmla="*/ 0 w 3423785"/>
              <a:gd name="connsiteY3" fmla="*/ 3437345 h 3437345"/>
            </a:gdLst>
            <a:ahLst/>
            <a:cxnLst>
              <a:cxn ang="0">
                <a:pos x="connsiteX0" y="connsiteY0"/>
              </a:cxn>
              <a:cxn ang="0">
                <a:pos x="connsiteX1" y="connsiteY1"/>
              </a:cxn>
              <a:cxn ang="0">
                <a:pos x="connsiteX2" y="connsiteY2"/>
              </a:cxn>
              <a:cxn ang="0">
                <a:pos x="connsiteX3" y="connsiteY3"/>
              </a:cxn>
            </a:cxnLst>
            <a:rect l="l" t="t" r="r" b="b"/>
            <a:pathLst>
              <a:path w="3423785" h="3437345">
                <a:moveTo>
                  <a:pt x="0" y="0"/>
                </a:moveTo>
                <a:lnTo>
                  <a:pt x="3423785" y="0"/>
                </a:lnTo>
                <a:lnTo>
                  <a:pt x="3423785" y="3437345"/>
                </a:lnTo>
                <a:lnTo>
                  <a:pt x="0" y="3437345"/>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p:cNvSpPr>
            <a:spLocks noGrp="1"/>
          </p:cNvSpPr>
          <p:nvPr userDrawn="1">
            <p:ph type="title"/>
          </p:nvPr>
        </p:nvSpPr>
        <p:spPr>
          <a:xfrm>
            <a:off x="4224528" y="2276856"/>
            <a:ext cx="6766560" cy="768096"/>
          </a:xfrm>
        </p:spPr>
        <p:txBody>
          <a:bodyPr>
            <a:noAutofit/>
          </a:bodyPr>
          <a:lstStyle>
            <a:lvl1pPr algn="l">
              <a:lnSpc>
                <a:spcPct val="100000"/>
              </a:lnSpc>
              <a:defRPr b="1"/>
            </a:lvl1pPr>
          </a:lstStyle>
          <a:p>
            <a:r>
              <a:rPr lang="en-US"/>
              <a:t>Click to edit Master title style</a:t>
            </a:r>
            <a:endParaRPr lang="en-US" dirty="0"/>
          </a:p>
        </p:txBody>
      </p:sp>
      <p:sp>
        <p:nvSpPr>
          <p:cNvPr id="3" name="Content Placeholder 2"/>
          <p:cNvSpPr>
            <a:spLocks noGrp="1"/>
          </p:cNvSpPr>
          <p:nvPr userDrawn="1">
            <p:ph idx="1"/>
          </p:nvPr>
        </p:nvSpPr>
        <p:spPr>
          <a:xfrm>
            <a:off x="4224528" y="3222752"/>
            <a:ext cx="6766560"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userDrawn="1">
            <p:ph type="ftr" sz="quarter" idx="11"/>
          </p:nvPr>
        </p:nvSpPr>
        <p:spPr>
          <a:xfrm>
            <a:off x="4224528" y="457200"/>
            <a:ext cx="3200400" cy="274320"/>
          </a:xfrm>
        </p:spPr>
        <p:txBody>
          <a:bodyPr>
            <a:noAutofit/>
          </a:bodyPr>
          <a:lstStyle/>
          <a:p>
            <a:r>
              <a:rPr lang="en-US"/>
              <a:t>Presentation title</a:t>
            </a:r>
            <a:endParaRPr lang="en-US" dirty="0"/>
          </a:p>
        </p:txBody>
      </p:sp>
      <p:sp>
        <p:nvSpPr>
          <p:cNvPr id="6" name="Slide Number Placeholder 5"/>
          <p:cNvSpPr>
            <a:spLocks noGrp="1"/>
          </p:cNvSpPr>
          <p:nvPr userDrawn="1">
            <p:ph type="sldNum" sz="quarter" idx="12"/>
          </p:nvPr>
        </p:nvSpPr>
        <p:spPr/>
        <p:txBody>
          <a:bodyPr>
            <a:noAutofit/>
          </a:bodyPr>
          <a:lstStyle/>
          <a:p>
            <a:fld id="{48F63A3B-78C7-47BE-AE5E-E10140E04643}" type="slidenum">
              <a:rPr lang="en-US" dirty="0"/>
              <a:t>‹#›</a:t>
            </a:fld>
            <a:endParaRPr lang="en-US" dirty="0"/>
          </a:p>
        </p:txBody>
      </p:sp>
      <p:sp>
        <p:nvSpPr>
          <p:cNvPr id="17" name="Freeform: Shape 16">
            <a:extLst>
              <a:ext uri="{FF2B5EF4-FFF2-40B4-BE49-F238E27FC236}">
                <a16:creationId xmlns:a16="http://schemas.microsoft.com/office/drawing/2014/main" id="{217CBC9E-B934-828F-2AE5-211CEF5B1D25}"/>
              </a:ext>
            </a:extLst>
          </p:cNvPr>
          <p:cNvSpPr/>
          <p:nvPr userDrawn="1"/>
        </p:nvSpPr>
        <p:spPr>
          <a:xfrm>
            <a:off x="1" y="869"/>
            <a:ext cx="3423785" cy="3436477"/>
          </a:xfrm>
          <a:custGeom>
            <a:avLst/>
            <a:gdLst>
              <a:gd name="connsiteX0" fmla="*/ 0 w 3423785"/>
              <a:gd name="connsiteY0" fmla="*/ 0 h 3436477"/>
              <a:gd name="connsiteX1" fmla="*/ 3423785 w 3423785"/>
              <a:gd name="connsiteY1" fmla="*/ 3436477 h 3436477"/>
              <a:gd name="connsiteX2" fmla="*/ 0 w 3423785"/>
              <a:gd name="connsiteY2" fmla="*/ 3436477 h 3436477"/>
            </a:gdLst>
            <a:ahLst/>
            <a:cxnLst>
              <a:cxn ang="0">
                <a:pos x="connsiteX0" y="connsiteY0"/>
              </a:cxn>
              <a:cxn ang="0">
                <a:pos x="connsiteX1" y="connsiteY1"/>
              </a:cxn>
              <a:cxn ang="0">
                <a:pos x="connsiteX2" y="connsiteY2"/>
              </a:cxn>
            </a:cxnLst>
            <a:rect l="l" t="t" r="r" b="b"/>
            <a:pathLst>
              <a:path w="3423785" h="3436477">
                <a:moveTo>
                  <a:pt x="0" y="0"/>
                </a:moveTo>
                <a:lnTo>
                  <a:pt x="3423785" y="3436477"/>
                </a:lnTo>
                <a:lnTo>
                  <a:pt x="0" y="3436477"/>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772183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3D352B04-96E6-839B-9D92-EE98385C4D49}"/>
              </a:ext>
            </a:extLst>
          </p:cNvPr>
          <p:cNvSpPr/>
          <p:nvPr userDrawn="1"/>
        </p:nvSpPr>
        <p:spPr>
          <a:xfrm>
            <a:off x="2062836" y="686475"/>
            <a:ext cx="7774629" cy="6193018"/>
          </a:xfrm>
          <a:custGeom>
            <a:avLst/>
            <a:gdLst>
              <a:gd name="connsiteX0" fmla="*/ 3887320 w 7774629"/>
              <a:gd name="connsiteY0" fmla="*/ 0 h 6193018"/>
              <a:gd name="connsiteX1" fmla="*/ 7774629 w 7774629"/>
              <a:gd name="connsiteY1" fmla="*/ 3884811 h 6193018"/>
              <a:gd name="connsiteX2" fmla="*/ 7774629 w 7774629"/>
              <a:gd name="connsiteY2" fmla="*/ 6193018 h 6193018"/>
              <a:gd name="connsiteX3" fmla="*/ 0 w 7774629"/>
              <a:gd name="connsiteY3" fmla="*/ 6193018 h 6193018"/>
              <a:gd name="connsiteX4" fmla="*/ 0 w 7774629"/>
              <a:gd name="connsiteY4" fmla="*/ 3884811 h 6193018"/>
              <a:gd name="connsiteX5" fmla="*/ 3887320 w 7774629"/>
              <a:gd name="connsiteY5" fmla="*/ 0 h 619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4629" h="6193018">
                <a:moveTo>
                  <a:pt x="3887320" y="0"/>
                </a:moveTo>
                <a:cubicBezTo>
                  <a:pt x="6034243" y="0"/>
                  <a:pt x="7774629" y="1739299"/>
                  <a:pt x="7774629" y="3884811"/>
                </a:cubicBezTo>
                <a:lnTo>
                  <a:pt x="7774629" y="6193018"/>
                </a:lnTo>
                <a:lnTo>
                  <a:pt x="0" y="6193018"/>
                </a:lnTo>
                <a:lnTo>
                  <a:pt x="0" y="3884811"/>
                </a:lnTo>
                <a:cubicBezTo>
                  <a:pt x="0" y="1739299"/>
                  <a:pt x="1740414" y="0"/>
                  <a:pt x="3887320" y="0"/>
                </a:cubicBezTo>
                <a:close/>
              </a:path>
            </a:pathLst>
          </a:custGeom>
          <a:solidFill>
            <a:schemeClr val="accent2">
              <a:lumMod val="20000"/>
              <a:lumOff val="80000"/>
              <a:alpha val="99000"/>
            </a:schemeClr>
          </a:solidFill>
          <a:ln w="543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6" name="Freeform: Shape 45">
            <a:extLst>
              <a:ext uri="{FF2B5EF4-FFF2-40B4-BE49-F238E27FC236}">
                <a16:creationId xmlns:a16="http://schemas.microsoft.com/office/drawing/2014/main" id="{723D98FB-5EB7-A8DF-8470-B23A80D669E4}"/>
              </a:ext>
            </a:extLst>
          </p:cNvPr>
          <p:cNvSpPr/>
          <p:nvPr userDrawn="1"/>
        </p:nvSpPr>
        <p:spPr>
          <a:xfrm>
            <a:off x="7610252" y="1"/>
            <a:ext cx="2273668" cy="3147998"/>
          </a:xfrm>
          <a:custGeom>
            <a:avLst/>
            <a:gdLst>
              <a:gd name="connsiteX0" fmla="*/ 183295 w 2273668"/>
              <a:gd name="connsiteY0" fmla="*/ 0 h 3147998"/>
              <a:gd name="connsiteX1" fmla="*/ 2273668 w 2273668"/>
              <a:gd name="connsiteY1" fmla="*/ 0 h 3147998"/>
              <a:gd name="connsiteX2" fmla="*/ 2273668 w 2273668"/>
              <a:gd name="connsiteY2" fmla="*/ 3147998 h 3147998"/>
              <a:gd name="connsiteX3" fmla="*/ 2096300 w 2273668"/>
              <a:gd name="connsiteY3" fmla="*/ 3147998 h 3147998"/>
              <a:gd name="connsiteX4" fmla="*/ 2033714 w 2273668"/>
              <a:gd name="connsiteY4" fmla="*/ 3144814 h 3147998"/>
              <a:gd name="connsiteX5" fmla="*/ 0 w 2273668"/>
              <a:gd name="connsiteY5" fmla="*/ 886966 h 3147998"/>
              <a:gd name="connsiteX6" fmla="*/ 178732 w 2273668"/>
              <a:gd name="connsiteY6" fmla="*/ 9417 h 314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3668" h="3147998">
                <a:moveTo>
                  <a:pt x="183295" y="0"/>
                </a:moveTo>
                <a:lnTo>
                  <a:pt x="2273668" y="0"/>
                </a:lnTo>
                <a:lnTo>
                  <a:pt x="2273668" y="3147998"/>
                </a:lnTo>
                <a:lnTo>
                  <a:pt x="2096300" y="3147998"/>
                </a:lnTo>
                <a:lnTo>
                  <a:pt x="2033714" y="3144814"/>
                </a:lnTo>
                <a:cubicBezTo>
                  <a:pt x="895944" y="3028420"/>
                  <a:pt x="0" y="2060597"/>
                  <a:pt x="0" y="886966"/>
                </a:cubicBezTo>
                <a:cubicBezTo>
                  <a:pt x="0" y="576250"/>
                  <a:pt x="63712" y="279606"/>
                  <a:pt x="178732" y="9417"/>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3" name="Freeform: Shape 42">
            <a:extLst>
              <a:ext uri="{FF2B5EF4-FFF2-40B4-BE49-F238E27FC236}">
                <a16:creationId xmlns:a16="http://schemas.microsoft.com/office/drawing/2014/main" id="{4550F3CE-BAE9-3916-42CA-F4D906FA5173}"/>
              </a:ext>
            </a:extLst>
          </p:cNvPr>
          <p:cNvSpPr/>
          <p:nvPr userDrawn="1"/>
        </p:nvSpPr>
        <p:spPr>
          <a:xfrm>
            <a:off x="9883919" y="2"/>
            <a:ext cx="2254928" cy="3141557"/>
          </a:xfrm>
          <a:custGeom>
            <a:avLst/>
            <a:gdLst>
              <a:gd name="connsiteX0" fmla="*/ 0 w 2254928"/>
              <a:gd name="connsiteY0" fmla="*/ 0 h 3141557"/>
              <a:gd name="connsiteX1" fmla="*/ 2080472 w 2254928"/>
              <a:gd name="connsiteY1" fmla="*/ 0 h 3141557"/>
              <a:gd name="connsiteX2" fmla="*/ 2154269 w 2254928"/>
              <a:gd name="connsiteY2" fmla="*/ 202607 h 3141557"/>
              <a:gd name="connsiteX3" fmla="*/ 2254928 w 2254928"/>
              <a:gd name="connsiteY3" fmla="*/ 871976 h 3141557"/>
              <a:gd name="connsiteX4" fmla="*/ 231934 w 2254928"/>
              <a:gd name="connsiteY4" fmla="*/ 3128339 h 3141557"/>
              <a:gd name="connsiteX5" fmla="*/ 19 w 2254928"/>
              <a:gd name="connsiteY5" fmla="*/ 3141557 h 3141557"/>
              <a:gd name="connsiteX6" fmla="*/ 0 w 2254928"/>
              <a:gd name="connsiteY6" fmla="*/ 3141557 h 3141557"/>
              <a:gd name="connsiteX7" fmla="*/ 0 w 2254928"/>
              <a:gd name="connsiteY7" fmla="*/ 2729990 h 3141557"/>
              <a:gd name="connsiteX8" fmla="*/ 0 w 2254928"/>
              <a:gd name="connsiteY8" fmla="*/ 2344136 h 3141557"/>
              <a:gd name="connsiteX9" fmla="*/ 0 w 2254928"/>
              <a:gd name="connsiteY9" fmla="*/ 1983167 h 3141557"/>
              <a:gd name="connsiteX10" fmla="*/ 0 w 2254928"/>
              <a:gd name="connsiteY10" fmla="*/ 1646252 h 3141557"/>
              <a:gd name="connsiteX11" fmla="*/ 0 w 2254928"/>
              <a:gd name="connsiteY11" fmla="*/ 1332565 h 3141557"/>
              <a:gd name="connsiteX12" fmla="*/ 0 w 2254928"/>
              <a:gd name="connsiteY12" fmla="*/ 1041273 h 3141557"/>
              <a:gd name="connsiteX13" fmla="*/ 0 w 2254928"/>
              <a:gd name="connsiteY13" fmla="*/ 771549 h 3141557"/>
              <a:gd name="connsiteX14" fmla="*/ 0 w 2254928"/>
              <a:gd name="connsiteY14" fmla="*/ 522561 h 3141557"/>
              <a:gd name="connsiteX15" fmla="*/ 0 w 2254928"/>
              <a:gd name="connsiteY15" fmla="*/ 293482 h 3141557"/>
              <a:gd name="connsiteX16" fmla="*/ 0 w 2254928"/>
              <a:gd name="connsiteY16" fmla="*/ 83481 h 3141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54928" h="3141557">
                <a:moveTo>
                  <a:pt x="0" y="0"/>
                </a:moveTo>
                <a:lnTo>
                  <a:pt x="2080472" y="0"/>
                </a:lnTo>
                <a:lnTo>
                  <a:pt x="2154269" y="202607"/>
                </a:lnTo>
                <a:cubicBezTo>
                  <a:pt x="2219730" y="414134"/>
                  <a:pt x="2254928" y="638939"/>
                  <a:pt x="2254928" y="871976"/>
                </a:cubicBezTo>
                <a:cubicBezTo>
                  <a:pt x="2254928" y="2045607"/>
                  <a:pt x="1374977" y="3005515"/>
                  <a:pt x="231934" y="3128339"/>
                </a:cubicBezTo>
                <a:lnTo>
                  <a:pt x="19" y="3141557"/>
                </a:lnTo>
                <a:lnTo>
                  <a:pt x="0" y="3141557"/>
                </a:lnTo>
                <a:lnTo>
                  <a:pt x="0" y="2729990"/>
                </a:lnTo>
                <a:lnTo>
                  <a:pt x="0" y="2344136"/>
                </a:lnTo>
                <a:lnTo>
                  <a:pt x="0" y="1983167"/>
                </a:lnTo>
                <a:lnTo>
                  <a:pt x="0" y="1646252"/>
                </a:lnTo>
                <a:lnTo>
                  <a:pt x="0" y="1332565"/>
                </a:lnTo>
                <a:lnTo>
                  <a:pt x="0" y="1041273"/>
                </a:lnTo>
                <a:lnTo>
                  <a:pt x="0" y="771549"/>
                </a:lnTo>
                <a:lnTo>
                  <a:pt x="0" y="522561"/>
                </a:lnTo>
                <a:lnTo>
                  <a:pt x="0" y="293482"/>
                </a:lnTo>
                <a:lnTo>
                  <a:pt x="0" y="83481"/>
                </a:ln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9" name="Freeform: Shape 48">
            <a:extLst>
              <a:ext uri="{FF2B5EF4-FFF2-40B4-BE49-F238E27FC236}">
                <a16:creationId xmlns:a16="http://schemas.microsoft.com/office/drawing/2014/main" id="{D83F65A0-0C52-48AD-DC5D-B5D3BF3CC188}"/>
              </a:ext>
            </a:extLst>
          </p:cNvPr>
          <p:cNvSpPr/>
          <p:nvPr userDrawn="1"/>
        </p:nvSpPr>
        <p:spPr>
          <a:xfrm>
            <a:off x="8395730" y="2"/>
            <a:ext cx="2959203" cy="2352793"/>
          </a:xfrm>
          <a:custGeom>
            <a:avLst/>
            <a:gdLst>
              <a:gd name="connsiteX0" fmla="*/ 289830 w 2959203"/>
              <a:gd name="connsiteY0" fmla="*/ 0 h 2352793"/>
              <a:gd name="connsiteX1" fmla="*/ 2669374 w 2959203"/>
              <a:gd name="connsiteY1" fmla="*/ 0 h 2352793"/>
              <a:gd name="connsiteX2" fmla="*/ 2706511 w 2959203"/>
              <a:gd name="connsiteY2" fmla="*/ 49584 h 2352793"/>
              <a:gd name="connsiteX3" fmla="*/ 2951565 w 2959203"/>
              <a:gd name="connsiteY3" fmla="*/ 724493 h 2352793"/>
              <a:gd name="connsiteX4" fmla="*/ 2959203 w 2959203"/>
              <a:gd name="connsiteY4" fmla="*/ 875514 h 2352793"/>
              <a:gd name="connsiteX5" fmla="*/ 2959203 w 2959203"/>
              <a:gd name="connsiteY5" fmla="*/ 875554 h 2352793"/>
              <a:gd name="connsiteX6" fmla="*/ 2951565 w 2959203"/>
              <a:gd name="connsiteY6" fmla="*/ 1026575 h 2352793"/>
              <a:gd name="connsiteX7" fmla="*/ 1479602 w 2959203"/>
              <a:gd name="connsiteY7" fmla="*/ 2352793 h 2352793"/>
              <a:gd name="connsiteX8" fmla="*/ 0 w 2959203"/>
              <a:gd name="connsiteY8" fmla="*/ 875534 h 2352793"/>
              <a:gd name="connsiteX9" fmla="*/ 252694 w 2959203"/>
              <a:gd name="connsiteY9" fmla="*/ 49584 h 235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9203" h="2352793">
                <a:moveTo>
                  <a:pt x="289830" y="0"/>
                </a:moveTo>
                <a:lnTo>
                  <a:pt x="2669374" y="0"/>
                </a:lnTo>
                <a:lnTo>
                  <a:pt x="2706511" y="49584"/>
                </a:lnTo>
                <a:cubicBezTo>
                  <a:pt x="2839459" y="246061"/>
                  <a:pt x="2926309" y="476187"/>
                  <a:pt x="2951565" y="724493"/>
                </a:cubicBezTo>
                <a:lnTo>
                  <a:pt x="2959203" y="875514"/>
                </a:lnTo>
                <a:lnTo>
                  <a:pt x="2959203" y="875554"/>
                </a:lnTo>
                <a:lnTo>
                  <a:pt x="2951565" y="1026575"/>
                </a:lnTo>
                <a:cubicBezTo>
                  <a:pt x="2875795" y="1771492"/>
                  <a:pt x="2245691" y="2352793"/>
                  <a:pt x="1479602" y="2352793"/>
                </a:cubicBezTo>
                <a:cubicBezTo>
                  <a:pt x="662440" y="2352793"/>
                  <a:pt x="0" y="1691401"/>
                  <a:pt x="0" y="875534"/>
                </a:cubicBezTo>
                <a:cubicBezTo>
                  <a:pt x="0" y="569583"/>
                  <a:pt x="93156" y="285356"/>
                  <a:pt x="252694" y="49584"/>
                </a:cubicBez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0" name="Freeform: Shape 39">
            <a:extLst>
              <a:ext uri="{FF2B5EF4-FFF2-40B4-BE49-F238E27FC236}">
                <a16:creationId xmlns:a16="http://schemas.microsoft.com/office/drawing/2014/main" id="{F8FA7F58-C470-6376-9DB1-DE7034C491E8}"/>
              </a:ext>
            </a:extLst>
          </p:cNvPr>
          <p:cNvSpPr/>
          <p:nvPr userDrawn="1"/>
        </p:nvSpPr>
        <p:spPr>
          <a:xfrm>
            <a:off x="1390854" y="3130662"/>
            <a:ext cx="3106248" cy="3748831"/>
          </a:xfrm>
          <a:custGeom>
            <a:avLst/>
            <a:gdLst>
              <a:gd name="connsiteX0" fmla="*/ 0 w 3106248"/>
              <a:gd name="connsiteY0" fmla="*/ 0 h 3748831"/>
              <a:gd name="connsiteX1" fmla="*/ 3106248 w 3106248"/>
              <a:gd name="connsiteY1" fmla="*/ 3748831 h 3748831"/>
              <a:gd name="connsiteX2" fmla="*/ 0 w 3106248"/>
              <a:gd name="connsiteY2" fmla="*/ 3748831 h 3748831"/>
            </a:gdLst>
            <a:ahLst/>
            <a:cxnLst>
              <a:cxn ang="0">
                <a:pos x="connsiteX0" y="connsiteY0"/>
              </a:cxn>
              <a:cxn ang="0">
                <a:pos x="connsiteX1" y="connsiteY1"/>
              </a:cxn>
              <a:cxn ang="0">
                <a:pos x="connsiteX2" y="connsiteY2"/>
              </a:cxn>
            </a:cxnLst>
            <a:rect l="l" t="t" r="r" b="b"/>
            <a:pathLst>
              <a:path w="3106248" h="3748831">
                <a:moveTo>
                  <a:pt x="0" y="0"/>
                </a:moveTo>
                <a:lnTo>
                  <a:pt x="3106248" y="3748831"/>
                </a:lnTo>
                <a:lnTo>
                  <a:pt x="0" y="3748831"/>
                </a:lnTo>
                <a:close/>
              </a:path>
            </a:pathLst>
          </a:custGeom>
          <a:solidFill>
            <a:schemeClr val="accent2">
              <a:alpha val="99000"/>
            </a:schemeClr>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37" name="Freeform: Shape 36">
            <a:extLst>
              <a:ext uri="{FF2B5EF4-FFF2-40B4-BE49-F238E27FC236}">
                <a16:creationId xmlns:a16="http://schemas.microsoft.com/office/drawing/2014/main" id="{B27C9E57-563E-7980-7B3C-45FAD9C386F4}"/>
              </a:ext>
            </a:extLst>
          </p:cNvPr>
          <p:cNvSpPr/>
          <p:nvPr userDrawn="1"/>
        </p:nvSpPr>
        <p:spPr>
          <a:xfrm>
            <a:off x="0" y="3130661"/>
            <a:ext cx="1400640" cy="3748832"/>
          </a:xfrm>
          <a:custGeom>
            <a:avLst/>
            <a:gdLst>
              <a:gd name="connsiteX0" fmla="*/ 1400640 w 1400640"/>
              <a:gd name="connsiteY0" fmla="*/ 0 h 3748832"/>
              <a:gd name="connsiteX1" fmla="*/ 1400640 w 1400640"/>
              <a:gd name="connsiteY1" fmla="*/ 3748832 h 3748832"/>
              <a:gd name="connsiteX2" fmla="*/ 0 w 1400640"/>
              <a:gd name="connsiteY2" fmla="*/ 3748832 h 3748832"/>
              <a:gd name="connsiteX3" fmla="*/ 0 w 1400640"/>
              <a:gd name="connsiteY3" fmla="*/ 1684743 h 3748832"/>
            </a:gdLst>
            <a:ahLst/>
            <a:cxnLst>
              <a:cxn ang="0">
                <a:pos x="connsiteX0" y="connsiteY0"/>
              </a:cxn>
              <a:cxn ang="0">
                <a:pos x="connsiteX1" y="connsiteY1"/>
              </a:cxn>
              <a:cxn ang="0">
                <a:pos x="connsiteX2" y="connsiteY2"/>
              </a:cxn>
              <a:cxn ang="0">
                <a:pos x="connsiteX3" y="connsiteY3"/>
              </a:cxn>
            </a:cxnLst>
            <a:rect l="l" t="t" r="r" b="b"/>
            <a:pathLst>
              <a:path w="1400640" h="3748832">
                <a:moveTo>
                  <a:pt x="1400640" y="0"/>
                </a:moveTo>
                <a:lnTo>
                  <a:pt x="1400640" y="3748832"/>
                </a:lnTo>
                <a:lnTo>
                  <a:pt x="0" y="3748832"/>
                </a:lnTo>
                <a:lnTo>
                  <a:pt x="0" y="168474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p:cNvSpPr>
            <a:spLocks noGrp="1"/>
          </p:cNvSpPr>
          <p:nvPr>
            <p:ph type="title"/>
          </p:nvPr>
        </p:nvSpPr>
        <p:spPr>
          <a:xfrm>
            <a:off x="2895600" y="3776472"/>
            <a:ext cx="6400800" cy="768096"/>
          </a:xfrm>
        </p:spPr>
        <p:txBody>
          <a:bodyPr anchor="t">
            <a:noAutofit/>
          </a:bodyPr>
          <a:lstStyle>
            <a:lvl1pPr>
              <a:lnSpc>
                <a:spcPct val="100000"/>
              </a:lnSpc>
              <a:defRPr sz="4400"/>
            </a:lvl1pPr>
          </a:lstStyle>
          <a:p>
            <a:r>
              <a:rPr lang="en-US"/>
              <a:t>Click to edit Master title style</a:t>
            </a:r>
            <a:endParaRPr lang="en-US" dirty="0"/>
          </a:p>
        </p:txBody>
      </p:sp>
      <p:sp>
        <p:nvSpPr>
          <p:cNvPr id="3" name="Text Placeholder 2"/>
          <p:cNvSpPr>
            <a:spLocks noGrp="1"/>
          </p:cNvSpPr>
          <p:nvPr>
            <p:ph type="body" idx="1"/>
          </p:nvPr>
        </p:nvSpPr>
        <p:spPr>
          <a:xfrm>
            <a:off x="2895600" y="4718304"/>
            <a:ext cx="6400800" cy="512064"/>
          </a:xfrm>
        </p:spPr>
        <p:txBody>
          <a:bodyPr lIns="0" tIns="0" rIns="0" bIns="0">
            <a:noAutofit/>
          </a:bodyPr>
          <a:lstStyle>
            <a:lvl1pPr marL="0" indent="0" algn="ctr">
              <a:spcBef>
                <a:spcPts val="0"/>
              </a:spcBef>
              <a:buNone/>
              <a:defRPr sz="2400">
                <a:solidFill>
                  <a:schemeClr val="accent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81789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30" name="Freeform: Shape 29">
            <a:extLst>
              <a:ext uri="{FF2B5EF4-FFF2-40B4-BE49-F238E27FC236}">
                <a16:creationId xmlns:a16="http://schemas.microsoft.com/office/drawing/2014/main" id="{2459EA3C-8B88-5F1F-531E-7DA7DE55710B}"/>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3" name="Content Placeholder 2"/>
          <p:cNvSpPr>
            <a:spLocks noGrp="1"/>
          </p:cNvSpPr>
          <p:nvPr>
            <p:ph sz="half" idx="1"/>
          </p:nvPr>
        </p:nvSpPr>
        <p:spPr>
          <a:xfrm>
            <a:off x="539496" y="2103120"/>
            <a:ext cx="11119104" cy="443484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0804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B0C0F070-237F-C60F-3458-4D4D9BA0A222}"/>
              </a:ext>
            </a:extLst>
          </p:cNvPr>
          <p:cNvSpPr/>
          <p:nvPr userDrawn="1"/>
        </p:nvSpPr>
        <p:spPr>
          <a:xfrm>
            <a:off x="9866106" y="0"/>
            <a:ext cx="2325894" cy="2180854"/>
          </a:xfrm>
          <a:custGeom>
            <a:avLst/>
            <a:gdLst>
              <a:gd name="connsiteX0" fmla="*/ 2066927 w 2325894"/>
              <a:gd name="connsiteY0" fmla="*/ 0 h 2180854"/>
              <a:gd name="connsiteX1" fmla="*/ 2098882 w 2325894"/>
              <a:gd name="connsiteY1" fmla="*/ 0 h 2180854"/>
              <a:gd name="connsiteX2" fmla="*/ 2128893 w 2325894"/>
              <a:gd name="connsiteY2" fmla="*/ 44463 h 2180854"/>
              <a:gd name="connsiteX3" fmla="*/ 2269798 w 2325894"/>
              <a:gd name="connsiteY3" fmla="*/ 120493 h 2180854"/>
              <a:gd name="connsiteX4" fmla="*/ 2325894 w 2325894"/>
              <a:gd name="connsiteY4" fmla="*/ 126162 h 2180854"/>
              <a:gd name="connsiteX5" fmla="*/ 2325894 w 2325894"/>
              <a:gd name="connsiteY5" fmla="*/ 149263 h 2180854"/>
              <a:gd name="connsiteX6" fmla="*/ 2265120 w 2325894"/>
              <a:gd name="connsiteY6" fmla="*/ 143117 h 2180854"/>
              <a:gd name="connsiteX7" fmla="*/ 2075647 w 2325894"/>
              <a:gd name="connsiteY7" fmla="*/ 16048 h 2180854"/>
              <a:gd name="connsiteX8" fmla="*/ 1926448 w 2325894"/>
              <a:gd name="connsiteY8" fmla="*/ 0 h 2180854"/>
              <a:gd name="connsiteX9" fmla="*/ 1950522 w 2325894"/>
              <a:gd name="connsiteY9" fmla="*/ 0 h 2180854"/>
              <a:gd name="connsiteX10" fmla="*/ 1952130 w 2325894"/>
              <a:gd name="connsiteY10" fmla="*/ 5167 h 2180854"/>
              <a:gd name="connsiteX11" fmla="*/ 2244242 w 2325894"/>
              <a:gd name="connsiteY11" fmla="*/ 244834 h 2180854"/>
              <a:gd name="connsiteX12" fmla="*/ 2325894 w 2325894"/>
              <a:gd name="connsiteY12" fmla="*/ 253091 h 2180854"/>
              <a:gd name="connsiteX13" fmla="*/ 2325894 w 2325894"/>
              <a:gd name="connsiteY13" fmla="*/ 276192 h 2180854"/>
              <a:gd name="connsiteX14" fmla="*/ 2239598 w 2325894"/>
              <a:gd name="connsiteY14" fmla="*/ 267464 h 2180854"/>
              <a:gd name="connsiteX15" fmla="*/ 1930848 w 2325894"/>
              <a:gd name="connsiteY15" fmla="*/ 14141 h 2180854"/>
              <a:gd name="connsiteX16" fmla="*/ 1794114 w 2325894"/>
              <a:gd name="connsiteY16" fmla="*/ 0 h 2180854"/>
              <a:gd name="connsiteX17" fmla="*/ 1818202 w 2325894"/>
              <a:gd name="connsiteY17" fmla="*/ 0 h 2180854"/>
              <a:gd name="connsiteX18" fmla="*/ 1835170 w 2325894"/>
              <a:gd name="connsiteY18" fmla="*/ 54535 h 2180854"/>
              <a:gd name="connsiteX19" fmla="*/ 2218687 w 2325894"/>
              <a:gd name="connsiteY19" fmla="*/ 369191 h 2180854"/>
              <a:gd name="connsiteX20" fmla="*/ 2325894 w 2325894"/>
              <a:gd name="connsiteY20" fmla="*/ 380032 h 2180854"/>
              <a:gd name="connsiteX21" fmla="*/ 2325894 w 2325894"/>
              <a:gd name="connsiteY21" fmla="*/ 403132 h 2180854"/>
              <a:gd name="connsiteX22" fmla="*/ 2214043 w 2325894"/>
              <a:gd name="connsiteY22" fmla="*/ 391825 h 2180854"/>
              <a:gd name="connsiteX23" fmla="*/ 1813889 w 2325894"/>
              <a:gd name="connsiteY23" fmla="*/ 63559 h 2180854"/>
              <a:gd name="connsiteX24" fmla="*/ 1661683 w 2325894"/>
              <a:gd name="connsiteY24" fmla="*/ 0 h 2180854"/>
              <a:gd name="connsiteX25" fmla="*/ 1685874 w 2325894"/>
              <a:gd name="connsiteY25" fmla="*/ 0 h 2180854"/>
              <a:gd name="connsiteX26" fmla="*/ 1718212 w 2325894"/>
              <a:gd name="connsiteY26" fmla="*/ 103965 h 2180854"/>
              <a:gd name="connsiteX27" fmla="*/ 2193133 w 2325894"/>
              <a:gd name="connsiteY27" fmla="*/ 493659 h 2180854"/>
              <a:gd name="connsiteX28" fmla="*/ 2325894 w 2325894"/>
              <a:gd name="connsiteY28" fmla="*/ 507083 h 2180854"/>
              <a:gd name="connsiteX29" fmla="*/ 2325894 w 2325894"/>
              <a:gd name="connsiteY29" fmla="*/ 530183 h 2180854"/>
              <a:gd name="connsiteX30" fmla="*/ 2188450 w 2325894"/>
              <a:gd name="connsiteY30" fmla="*/ 516288 h 2180854"/>
              <a:gd name="connsiteX31" fmla="*/ 1696817 w 2325894"/>
              <a:gd name="connsiteY31" fmla="*/ 112939 h 2180854"/>
              <a:gd name="connsiteX32" fmla="*/ 1531553 w 2325894"/>
              <a:gd name="connsiteY32" fmla="*/ 0 h 2180854"/>
              <a:gd name="connsiteX33" fmla="*/ 1554659 w 2325894"/>
              <a:gd name="connsiteY33" fmla="*/ 0 h 2180854"/>
              <a:gd name="connsiteX34" fmla="*/ 1555243 w 2325894"/>
              <a:gd name="connsiteY34" fmla="*/ 5776 h 2180854"/>
              <a:gd name="connsiteX35" fmla="*/ 2245588 w 2325894"/>
              <a:gd name="connsiteY35" fmla="*/ 629962 h 2180854"/>
              <a:gd name="connsiteX36" fmla="*/ 2325894 w 2325894"/>
              <a:gd name="connsiteY36" fmla="*/ 634030 h 2180854"/>
              <a:gd name="connsiteX37" fmla="*/ 2325894 w 2325894"/>
              <a:gd name="connsiteY37" fmla="*/ 657131 h 2180854"/>
              <a:gd name="connsiteX38" fmla="*/ 2243214 w 2325894"/>
              <a:gd name="connsiteY38" fmla="*/ 652943 h 2180854"/>
              <a:gd name="connsiteX39" fmla="*/ 1532607 w 2325894"/>
              <a:gd name="connsiteY39" fmla="*/ 10419 h 2180854"/>
              <a:gd name="connsiteX40" fmla="*/ 1404609 w 2325894"/>
              <a:gd name="connsiteY40" fmla="*/ 0 h 2180854"/>
              <a:gd name="connsiteX41" fmla="*/ 1427709 w 2325894"/>
              <a:gd name="connsiteY41" fmla="*/ 0 h 2180854"/>
              <a:gd name="connsiteX42" fmla="*/ 1430873 w 2325894"/>
              <a:gd name="connsiteY42" fmla="*/ 31287 h 2180854"/>
              <a:gd name="connsiteX43" fmla="*/ 2232606 w 2325894"/>
              <a:gd name="connsiteY43" fmla="*/ 756233 h 2180854"/>
              <a:gd name="connsiteX44" fmla="*/ 2325894 w 2325894"/>
              <a:gd name="connsiteY44" fmla="*/ 760959 h 2180854"/>
              <a:gd name="connsiteX45" fmla="*/ 2325894 w 2325894"/>
              <a:gd name="connsiteY45" fmla="*/ 784060 h 2180854"/>
              <a:gd name="connsiteX46" fmla="*/ 2230270 w 2325894"/>
              <a:gd name="connsiteY46" fmla="*/ 779216 h 2180854"/>
              <a:gd name="connsiteX47" fmla="*/ 1408246 w 2325894"/>
              <a:gd name="connsiteY47" fmla="*/ 35964 h 2180854"/>
              <a:gd name="connsiteX48" fmla="*/ 1274343 w 2325894"/>
              <a:gd name="connsiteY48" fmla="*/ 0 h 2180854"/>
              <a:gd name="connsiteX49" fmla="*/ 1300756 w 2325894"/>
              <a:gd name="connsiteY49" fmla="*/ 0 h 2180854"/>
              <a:gd name="connsiteX50" fmla="*/ 1306507 w 2325894"/>
              <a:gd name="connsiteY50" fmla="*/ 56884 h 2180854"/>
              <a:gd name="connsiteX51" fmla="*/ 2219643 w 2325894"/>
              <a:gd name="connsiteY51" fmla="*/ 882640 h 2180854"/>
              <a:gd name="connsiteX52" fmla="*/ 2325894 w 2325894"/>
              <a:gd name="connsiteY52" fmla="*/ 888022 h 2180854"/>
              <a:gd name="connsiteX53" fmla="*/ 2325894 w 2325894"/>
              <a:gd name="connsiteY53" fmla="*/ 911123 h 2180854"/>
              <a:gd name="connsiteX54" fmla="*/ 2217286 w 2325894"/>
              <a:gd name="connsiteY54" fmla="*/ 905621 h 2180854"/>
              <a:gd name="connsiteX55" fmla="*/ 1283761 w 2325894"/>
              <a:gd name="connsiteY55" fmla="*/ 61528 h 2180854"/>
              <a:gd name="connsiteX56" fmla="*/ 1146071 w 2325894"/>
              <a:gd name="connsiteY56" fmla="*/ 0 h 2180854"/>
              <a:gd name="connsiteX57" fmla="*/ 1169414 w 2325894"/>
              <a:gd name="connsiteY57" fmla="*/ 0 h 2180854"/>
              <a:gd name="connsiteX58" fmla="*/ 1182030 w 2325894"/>
              <a:gd name="connsiteY58" fmla="*/ 82429 h 2180854"/>
              <a:gd name="connsiteX59" fmla="*/ 2206679 w 2325894"/>
              <a:gd name="connsiteY59" fmla="*/ 1008912 h 2180854"/>
              <a:gd name="connsiteX60" fmla="*/ 2325894 w 2325894"/>
              <a:gd name="connsiteY60" fmla="*/ 1014951 h 2180854"/>
              <a:gd name="connsiteX61" fmla="*/ 2325894 w 2325894"/>
              <a:gd name="connsiteY61" fmla="*/ 1038052 h 2180854"/>
              <a:gd name="connsiteX62" fmla="*/ 2204323 w 2325894"/>
              <a:gd name="connsiteY62" fmla="*/ 1031893 h 2180854"/>
              <a:gd name="connsiteX63" fmla="*/ 1159398 w 2325894"/>
              <a:gd name="connsiteY63" fmla="*/ 87072 h 2180854"/>
              <a:gd name="connsiteX64" fmla="*/ 1017789 w 2325894"/>
              <a:gd name="connsiteY64" fmla="*/ 0 h 2180854"/>
              <a:gd name="connsiteX65" fmla="*/ 1041132 w 2325894"/>
              <a:gd name="connsiteY65" fmla="*/ 0 h 2180854"/>
              <a:gd name="connsiteX66" fmla="*/ 1057661 w 2325894"/>
              <a:gd name="connsiteY66" fmla="*/ 107992 h 2180854"/>
              <a:gd name="connsiteX67" fmla="*/ 2193716 w 2325894"/>
              <a:gd name="connsiteY67" fmla="*/ 1135208 h 2180854"/>
              <a:gd name="connsiteX68" fmla="*/ 2325894 w 2325894"/>
              <a:gd name="connsiteY68" fmla="*/ 1141903 h 2180854"/>
              <a:gd name="connsiteX69" fmla="*/ 2325894 w 2325894"/>
              <a:gd name="connsiteY69" fmla="*/ 1165004 h 2180854"/>
              <a:gd name="connsiteX70" fmla="*/ 2191361 w 2325894"/>
              <a:gd name="connsiteY70" fmla="*/ 1158189 h 2180854"/>
              <a:gd name="connsiteX71" fmla="*/ 1035029 w 2325894"/>
              <a:gd name="connsiteY71" fmla="*/ 112636 h 2180854"/>
              <a:gd name="connsiteX72" fmla="*/ 889397 w 2325894"/>
              <a:gd name="connsiteY72" fmla="*/ 0 h 2180854"/>
              <a:gd name="connsiteX73" fmla="*/ 912837 w 2325894"/>
              <a:gd name="connsiteY73" fmla="*/ 0 h 2180854"/>
              <a:gd name="connsiteX74" fmla="*/ 933296 w 2325894"/>
              <a:gd name="connsiteY74" fmla="*/ 133667 h 2180854"/>
              <a:gd name="connsiteX75" fmla="*/ 2180754 w 2325894"/>
              <a:gd name="connsiteY75" fmla="*/ 1261608 h 2180854"/>
              <a:gd name="connsiteX76" fmla="*/ 2325894 w 2325894"/>
              <a:gd name="connsiteY76" fmla="*/ 1268960 h 2180854"/>
              <a:gd name="connsiteX77" fmla="*/ 2325894 w 2325894"/>
              <a:gd name="connsiteY77" fmla="*/ 1292061 h 2180854"/>
              <a:gd name="connsiteX78" fmla="*/ 2178378 w 2325894"/>
              <a:gd name="connsiteY78" fmla="*/ 1284588 h 2180854"/>
              <a:gd name="connsiteX79" fmla="*/ 910550 w 2325894"/>
              <a:gd name="connsiteY79" fmla="*/ 138199 h 2180854"/>
              <a:gd name="connsiteX80" fmla="*/ 761929 w 2325894"/>
              <a:gd name="connsiteY80" fmla="*/ 0 h 2180854"/>
              <a:gd name="connsiteX81" fmla="*/ 785032 w 2325894"/>
              <a:gd name="connsiteY81" fmla="*/ 0 h 2180854"/>
              <a:gd name="connsiteX82" fmla="*/ 785312 w 2325894"/>
              <a:gd name="connsiteY82" fmla="*/ 5523 h 2180854"/>
              <a:gd name="connsiteX83" fmla="*/ 2167790 w 2325894"/>
              <a:gd name="connsiteY83" fmla="*/ 1387884 h 2180854"/>
              <a:gd name="connsiteX84" fmla="*/ 2325894 w 2325894"/>
              <a:gd name="connsiteY84" fmla="*/ 1395894 h 2180854"/>
              <a:gd name="connsiteX85" fmla="*/ 2325894 w 2325894"/>
              <a:gd name="connsiteY85" fmla="*/ 1418995 h 2180854"/>
              <a:gd name="connsiteX86" fmla="*/ 2165434 w 2325894"/>
              <a:gd name="connsiteY86" fmla="*/ 1410866 h 2180854"/>
              <a:gd name="connsiteX87" fmla="*/ 762328 w 2325894"/>
              <a:gd name="connsiteY87" fmla="*/ 7877 h 2180854"/>
              <a:gd name="connsiteX88" fmla="*/ 634980 w 2325894"/>
              <a:gd name="connsiteY88" fmla="*/ 0 h 2180854"/>
              <a:gd name="connsiteX89" fmla="*/ 658083 w 2325894"/>
              <a:gd name="connsiteY89" fmla="*/ 0 h 2180854"/>
              <a:gd name="connsiteX90" fmla="*/ 659019 w 2325894"/>
              <a:gd name="connsiteY90" fmla="*/ 18476 h 2180854"/>
              <a:gd name="connsiteX91" fmla="*/ 2154827 w 2325894"/>
              <a:gd name="connsiteY91" fmla="*/ 1514157 h 2180854"/>
              <a:gd name="connsiteX92" fmla="*/ 2325894 w 2325894"/>
              <a:gd name="connsiteY92" fmla="*/ 1522823 h 2180854"/>
              <a:gd name="connsiteX93" fmla="*/ 2325894 w 2325894"/>
              <a:gd name="connsiteY93" fmla="*/ 1545924 h 2180854"/>
              <a:gd name="connsiteX94" fmla="*/ 2152472 w 2325894"/>
              <a:gd name="connsiteY94" fmla="*/ 1537138 h 2180854"/>
              <a:gd name="connsiteX95" fmla="*/ 636036 w 2325894"/>
              <a:gd name="connsiteY95" fmla="*/ 20831 h 2180854"/>
              <a:gd name="connsiteX96" fmla="*/ 507911 w 2325894"/>
              <a:gd name="connsiteY96" fmla="*/ 0 h 2180854"/>
              <a:gd name="connsiteX97" fmla="*/ 531128 w 2325894"/>
              <a:gd name="connsiteY97" fmla="*/ 0 h 2180854"/>
              <a:gd name="connsiteX98" fmla="*/ 532727 w 2325894"/>
              <a:gd name="connsiteY98" fmla="*/ 31559 h 2180854"/>
              <a:gd name="connsiteX99" fmla="*/ 2141864 w 2325894"/>
              <a:gd name="connsiteY99" fmla="*/ 1640562 h 2180854"/>
              <a:gd name="connsiteX100" fmla="*/ 2325894 w 2325894"/>
              <a:gd name="connsiteY100" fmla="*/ 1649885 h 2180854"/>
              <a:gd name="connsiteX101" fmla="*/ 2325894 w 2325894"/>
              <a:gd name="connsiteY101" fmla="*/ 1672981 h 2180854"/>
              <a:gd name="connsiteX102" fmla="*/ 2139488 w 2325894"/>
              <a:gd name="connsiteY102" fmla="*/ 1663539 h 2180854"/>
              <a:gd name="connsiteX103" fmla="*/ 509624 w 2325894"/>
              <a:gd name="connsiteY103" fmla="*/ 33818 h 2180854"/>
              <a:gd name="connsiteX104" fmla="*/ 380961 w 2325894"/>
              <a:gd name="connsiteY104" fmla="*/ 0 h 2180854"/>
              <a:gd name="connsiteX105" fmla="*/ 404065 w 2325894"/>
              <a:gd name="connsiteY105" fmla="*/ 0 h 2180854"/>
              <a:gd name="connsiteX106" fmla="*/ 406316 w 2325894"/>
              <a:gd name="connsiteY106" fmla="*/ 44437 h 2180854"/>
              <a:gd name="connsiteX107" fmla="*/ 2128900 w 2325894"/>
              <a:gd name="connsiteY107" fmla="*/ 1766854 h 2180854"/>
              <a:gd name="connsiteX108" fmla="*/ 2325894 w 2325894"/>
              <a:gd name="connsiteY108" fmla="*/ 1776833 h 2180854"/>
              <a:gd name="connsiteX109" fmla="*/ 2325894 w 2325894"/>
              <a:gd name="connsiteY109" fmla="*/ 1799934 h 2180854"/>
              <a:gd name="connsiteX110" fmla="*/ 2126525 w 2325894"/>
              <a:gd name="connsiteY110" fmla="*/ 1789835 h 2180854"/>
              <a:gd name="connsiteX111" fmla="*/ 383332 w 2325894"/>
              <a:gd name="connsiteY111" fmla="*/ 46792 h 2180854"/>
              <a:gd name="connsiteX112" fmla="*/ 254013 w 2325894"/>
              <a:gd name="connsiteY112" fmla="*/ 0 h 2180854"/>
              <a:gd name="connsiteX113" fmla="*/ 277116 w 2325894"/>
              <a:gd name="connsiteY113" fmla="*/ 0 h 2180854"/>
              <a:gd name="connsiteX114" fmla="*/ 280023 w 2325894"/>
              <a:gd name="connsiteY114" fmla="*/ 57371 h 2180854"/>
              <a:gd name="connsiteX115" fmla="*/ 2115917 w 2325894"/>
              <a:gd name="connsiteY115" fmla="*/ 1893125 h 2180854"/>
              <a:gd name="connsiteX116" fmla="*/ 2325894 w 2325894"/>
              <a:gd name="connsiteY116" fmla="*/ 1903762 h 2180854"/>
              <a:gd name="connsiteX117" fmla="*/ 2325894 w 2325894"/>
              <a:gd name="connsiteY117" fmla="*/ 1926863 h 2180854"/>
              <a:gd name="connsiteX118" fmla="*/ 2113563 w 2325894"/>
              <a:gd name="connsiteY118" fmla="*/ 1916107 h 2180854"/>
              <a:gd name="connsiteX119" fmla="*/ 257040 w 2325894"/>
              <a:gd name="connsiteY119" fmla="*/ 59745 h 2180854"/>
              <a:gd name="connsiteX120" fmla="*/ 126949 w 2325894"/>
              <a:gd name="connsiteY120" fmla="*/ 0 h 2180854"/>
              <a:gd name="connsiteX121" fmla="*/ 150160 w 2325894"/>
              <a:gd name="connsiteY121" fmla="*/ 0 h 2180854"/>
              <a:gd name="connsiteX122" fmla="*/ 153729 w 2325894"/>
              <a:gd name="connsiteY122" fmla="*/ 70454 h 2180854"/>
              <a:gd name="connsiteX123" fmla="*/ 2102955 w 2325894"/>
              <a:gd name="connsiteY123" fmla="*/ 2019530 h 2180854"/>
              <a:gd name="connsiteX124" fmla="*/ 2325894 w 2325894"/>
              <a:gd name="connsiteY124" fmla="*/ 2030824 h 2180854"/>
              <a:gd name="connsiteX125" fmla="*/ 2325894 w 2325894"/>
              <a:gd name="connsiteY125" fmla="*/ 2053925 h 2180854"/>
              <a:gd name="connsiteX126" fmla="*/ 2100598 w 2325894"/>
              <a:gd name="connsiteY126" fmla="*/ 2042512 h 2180854"/>
              <a:gd name="connsiteX127" fmla="*/ 130633 w 2325894"/>
              <a:gd name="connsiteY127" fmla="*/ 72714 h 2180854"/>
              <a:gd name="connsiteX128" fmla="*/ 0 w 2325894"/>
              <a:gd name="connsiteY128" fmla="*/ 0 h 2180854"/>
              <a:gd name="connsiteX129" fmla="*/ 23103 w 2325894"/>
              <a:gd name="connsiteY129" fmla="*/ 0 h 2180854"/>
              <a:gd name="connsiteX130" fmla="*/ 27324 w 2325894"/>
              <a:gd name="connsiteY130" fmla="*/ 83311 h 2180854"/>
              <a:gd name="connsiteX131" fmla="*/ 2089991 w 2325894"/>
              <a:gd name="connsiteY131" fmla="*/ 2145803 h 2180854"/>
              <a:gd name="connsiteX132" fmla="*/ 2325894 w 2325894"/>
              <a:gd name="connsiteY132" fmla="*/ 2157753 h 2180854"/>
              <a:gd name="connsiteX133" fmla="*/ 2325894 w 2325894"/>
              <a:gd name="connsiteY133" fmla="*/ 2180854 h 2180854"/>
              <a:gd name="connsiteX134" fmla="*/ 2087636 w 2325894"/>
              <a:gd name="connsiteY134" fmla="*/ 2168784 h 2180854"/>
              <a:gd name="connsiteX135" fmla="*/ 4341 w 2325894"/>
              <a:gd name="connsiteY135" fmla="*/ 85667 h 218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2325894" h="2180854">
                <a:moveTo>
                  <a:pt x="2066927" y="0"/>
                </a:moveTo>
                <a:lnTo>
                  <a:pt x="2098882" y="0"/>
                </a:lnTo>
                <a:lnTo>
                  <a:pt x="2128893" y="44463"/>
                </a:lnTo>
                <a:cubicBezTo>
                  <a:pt x="2166753" y="82308"/>
                  <a:pt x="2215417" y="109341"/>
                  <a:pt x="2269798" y="120493"/>
                </a:cubicBezTo>
                <a:lnTo>
                  <a:pt x="2325894" y="126162"/>
                </a:lnTo>
                <a:lnTo>
                  <a:pt x="2325894" y="149263"/>
                </a:lnTo>
                <a:lnTo>
                  <a:pt x="2265120" y="143117"/>
                </a:lnTo>
                <a:cubicBezTo>
                  <a:pt x="2186576" y="127002"/>
                  <a:pt x="2119077" y="80290"/>
                  <a:pt x="2075647" y="16048"/>
                </a:cubicBezTo>
                <a:close/>
                <a:moveTo>
                  <a:pt x="1926448" y="0"/>
                </a:moveTo>
                <a:lnTo>
                  <a:pt x="1950522" y="0"/>
                </a:lnTo>
                <a:lnTo>
                  <a:pt x="1952130" y="5167"/>
                </a:lnTo>
                <a:cubicBezTo>
                  <a:pt x="2003529" y="126455"/>
                  <a:pt x="2112323" y="217766"/>
                  <a:pt x="2244242" y="244834"/>
                </a:cubicBezTo>
                <a:lnTo>
                  <a:pt x="2325894" y="253091"/>
                </a:lnTo>
                <a:lnTo>
                  <a:pt x="2325894" y="276192"/>
                </a:lnTo>
                <a:lnTo>
                  <a:pt x="2239598" y="267464"/>
                </a:lnTo>
                <a:cubicBezTo>
                  <a:pt x="2100173" y="238852"/>
                  <a:pt x="1985178" y="142334"/>
                  <a:pt x="1930848" y="14141"/>
                </a:cubicBezTo>
                <a:close/>
                <a:moveTo>
                  <a:pt x="1794114" y="0"/>
                </a:moveTo>
                <a:lnTo>
                  <a:pt x="1818202" y="0"/>
                </a:lnTo>
                <a:lnTo>
                  <a:pt x="1835170" y="54535"/>
                </a:lnTo>
                <a:cubicBezTo>
                  <a:pt x="1902650" y="213778"/>
                  <a:pt x="2045483" y="333656"/>
                  <a:pt x="2218687" y="369191"/>
                </a:cubicBezTo>
                <a:lnTo>
                  <a:pt x="2325894" y="380032"/>
                </a:lnTo>
                <a:lnTo>
                  <a:pt x="2325894" y="403132"/>
                </a:lnTo>
                <a:lnTo>
                  <a:pt x="2214043" y="391825"/>
                </a:lnTo>
                <a:cubicBezTo>
                  <a:pt x="2033333" y="354761"/>
                  <a:pt x="1884299" y="229720"/>
                  <a:pt x="1813889" y="63559"/>
                </a:cubicBezTo>
                <a:close/>
                <a:moveTo>
                  <a:pt x="1661683" y="0"/>
                </a:moveTo>
                <a:lnTo>
                  <a:pt x="1685874" y="0"/>
                </a:lnTo>
                <a:lnTo>
                  <a:pt x="1718212" y="103965"/>
                </a:lnTo>
                <a:cubicBezTo>
                  <a:pt x="1801772" y="301203"/>
                  <a:pt x="1978643" y="449654"/>
                  <a:pt x="2193133" y="493659"/>
                </a:cubicBezTo>
                <a:lnTo>
                  <a:pt x="2325894" y="507083"/>
                </a:lnTo>
                <a:lnTo>
                  <a:pt x="2325894" y="530183"/>
                </a:lnTo>
                <a:lnTo>
                  <a:pt x="2188450" y="516288"/>
                </a:lnTo>
                <a:cubicBezTo>
                  <a:pt x="1966399" y="470740"/>
                  <a:pt x="1783312" y="317082"/>
                  <a:pt x="1696817" y="112939"/>
                </a:cubicBezTo>
                <a:close/>
                <a:moveTo>
                  <a:pt x="1531553" y="0"/>
                </a:moveTo>
                <a:lnTo>
                  <a:pt x="1554659" y="0"/>
                </a:lnTo>
                <a:lnTo>
                  <a:pt x="1555243" y="5776"/>
                </a:lnTo>
                <a:cubicBezTo>
                  <a:pt x="1623483" y="338327"/>
                  <a:pt x="1902268" y="594992"/>
                  <a:pt x="2245588" y="629962"/>
                </a:cubicBezTo>
                <a:lnTo>
                  <a:pt x="2325894" y="634030"/>
                </a:lnTo>
                <a:lnTo>
                  <a:pt x="2325894" y="657131"/>
                </a:lnTo>
                <a:lnTo>
                  <a:pt x="2243214" y="652943"/>
                </a:lnTo>
                <a:cubicBezTo>
                  <a:pt x="1889750" y="616944"/>
                  <a:pt x="1602834" y="352727"/>
                  <a:pt x="1532607" y="10419"/>
                </a:cubicBezTo>
                <a:close/>
                <a:moveTo>
                  <a:pt x="1404609" y="0"/>
                </a:moveTo>
                <a:lnTo>
                  <a:pt x="1427709" y="0"/>
                </a:lnTo>
                <a:lnTo>
                  <a:pt x="1430873" y="31287"/>
                </a:lnTo>
                <a:cubicBezTo>
                  <a:pt x="1510102" y="417452"/>
                  <a:pt x="1833798" y="715609"/>
                  <a:pt x="2232606" y="756233"/>
                </a:cubicBezTo>
                <a:lnTo>
                  <a:pt x="2325894" y="760959"/>
                </a:lnTo>
                <a:lnTo>
                  <a:pt x="2325894" y="784060"/>
                </a:lnTo>
                <a:lnTo>
                  <a:pt x="2230270" y="779216"/>
                </a:lnTo>
                <a:cubicBezTo>
                  <a:pt x="1821463" y="737574"/>
                  <a:pt x="1489501" y="431938"/>
                  <a:pt x="1408246" y="35964"/>
                </a:cubicBezTo>
                <a:close/>
                <a:moveTo>
                  <a:pt x="1274343" y="0"/>
                </a:moveTo>
                <a:lnTo>
                  <a:pt x="1300756" y="0"/>
                </a:lnTo>
                <a:lnTo>
                  <a:pt x="1306507" y="56884"/>
                </a:lnTo>
                <a:cubicBezTo>
                  <a:pt x="1396745" y="496788"/>
                  <a:pt x="1765420" y="836372"/>
                  <a:pt x="2219643" y="882640"/>
                </a:cubicBezTo>
                <a:lnTo>
                  <a:pt x="2325894" y="888022"/>
                </a:lnTo>
                <a:lnTo>
                  <a:pt x="2325894" y="911123"/>
                </a:lnTo>
                <a:lnTo>
                  <a:pt x="2217286" y="905621"/>
                </a:lnTo>
                <a:cubicBezTo>
                  <a:pt x="1752979" y="858324"/>
                  <a:pt x="1376027" y="511189"/>
                  <a:pt x="1283761" y="61528"/>
                </a:cubicBezTo>
                <a:close/>
                <a:moveTo>
                  <a:pt x="1146071" y="0"/>
                </a:moveTo>
                <a:lnTo>
                  <a:pt x="1169414" y="0"/>
                </a:lnTo>
                <a:lnTo>
                  <a:pt x="1182030" y="82429"/>
                </a:lnTo>
                <a:cubicBezTo>
                  <a:pt x="1283296" y="576000"/>
                  <a:pt x="1697029" y="957001"/>
                  <a:pt x="2206679" y="1008912"/>
                </a:cubicBezTo>
                <a:lnTo>
                  <a:pt x="2325894" y="1014951"/>
                </a:lnTo>
                <a:lnTo>
                  <a:pt x="2325894" y="1038052"/>
                </a:lnTo>
                <a:lnTo>
                  <a:pt x="2204323" y="1031893"/>
                </a:lnTo>
                <a:cubicBezTo>
                  <a:pt x="1684600" y="978953"/>
                  <a:pt x="1262670" y="590398"/>
                  <a:pt x="1159398" y="87072"/>
                </a:cubicBezTo>
                <a:close/>
                <a:moveTo>
                  <a:pt x="1017789" y="0"/>
                </a:moveTo>
                <a:lnTo>
                  <a:pt x="1041132" y="0"/>
                </a:lnTo>
                <a:lnTo>
                  <a:pt x="1057661" y="107992"/>
                </a:lnTo>
                <a:cubicBezTo>
                  <a:pt x="1169939" y="655229"/>
                  <a:pt x="1628650" y="1077653"/>
                  <a:pt x="2193716" y="1135208"/>
                </a:cubicBezTo>
                <a:lnTo>
                  <a:pt x="2325894" y="1141903"/>
                </a:lnTo>
                <a:lnTo>
                  <a:pt x="2325894" y="1165004"/>
                </a:lnTo>
                <a:lnTo>
                  <a:pt x="2191361" y="1158189"/>
                </a:lnTo>
                <a:cubicBezTo>
                  <a:pt x="1616222" y="1099606"/>
                  <a:pt x="1149313" y="669630"/>
                  <a:pt x="1035029" y="112636"/>
                </a:cubicBezTo>
                <a:close/>
                <a:moveTo>
                  <a:pt x="889397" y="0"/>
                </a:moveTo>
                <a:lnTo>
                  <a:pt x="912837" y="0"/>
                </a:lnTo>
                <a:lnTo>
                  <a:pt x="933296" y="133667"/>
                </a:lnTo>
                <a:cubicBezTo>
                  <a:pt x="1056582" y="734570"/>
                  <a:pt x="1560272" y="1198411"/>
                  <a:pt x="2180754" y="1261608"/>
                </a:cubicBezTo>
                <a:lnTo>
                  <a:pt x="2325894" y="1268960"/>
                </a:lnTo>
                <a:lnTo>
                  <a:pt x="2325894" y="1292061"/>
                </a:lnTo>
                <a:lnTo>
                  <a:pt x="2178378" y="1284588"/>
                </a:lnTo>
                <a:cubicBezTo>
                  <a:pt x="1547742" y="1220351"/>
                  <a:pt x="1035844" y="748879"/>
                  <a:pt x="910550" y="138199"/>
                </a:cubicBezTo>
                <a:close/>
                <a:moveTo>
                  <a:pt x="761929" y="0"/>
                </a:moveTo>
                <a:lnTo>
                  <a:pt x="785032" y="0"/>
                </a:lnTo>
                <a:lnTo>
                  <a:pt x="785312" y="5523"/>
                </a:lnTo>
                <a:cubicBezTo>
                  <a:pt x="859466" y="733364"/>
                  <a:pt x="1439889" y="1313736"/>
                  <a:pt x="2167790" y="1387884"/>
                </a:cubicBezTo>
                <a:lnTo>
                  <a:pt x="2325894" y="1395894"/>
                </a:lnTo>
                <a:lnTo>
                  <a:pt x="2325894" y="1418995"/>
                </a:lnTo>
                <a:lnTo>
                  <a:pt x="2165434" y="1410866"/>
                </a:lnTo>
                <a:cubicBezTo>
                  <a:pt x="1426685" y="1335609"/>
                  <a:pt x="837591" y="746563"/>
                  <a:pt x="762328" y="7877"/>
                </a:cubicBezTo>
                <a:close/>
                <a:moveTo>
                  <a:pt x="634980" y="0"/>
                </a:moveTo>
                <a:lnTo>
                  <a:pt x="658083" y="0"/>
                </a:lnTo>
                <a:lnTo>
                  <a:pt x="659019" y="18476"/>
                </a:lnTo>
                <a:cubicBezTo>
                  <a:pt x="739252" y="805990"/>
                  <a:pt x="1367247" y="1433931"/>
                  <a:pt x="2154827" y="1514157"/>
                </a:cubicBezTo>
                <a:lnTo>
                  <a:pt x="2325894" y="1522823"/>
                </a:lnTo>
                <a:lnTo>
                  <a:pt x="2325894" y="1545924"/>
                </a:lnTo>
                <a:lnTo>
                  <a:pt x="2152472" y="1537138"/>
                </a:lnTo>
                <a:cubicBezTo>
                  <a:pt x="1354048" y="1455804"/>
                  <a:pt x="717377" y="819188"/>
                  <a:pt x="636036" y="20831"/>
                </a:cubicBezTo>
                <a:close/>
                <a:moveTo>
                  <a:pt x="507911" y="0"/>
                </a:moveTo>
                <a:lnTo>
                  <a:pt x="531128" y="0"/>
                </a:lnTo>
                <a:lnTo>
                  <a:pt x="532727" y="31559"/>
                </a:lnTo>
                <a:cubicBezTo>
                  <a:pt x="619037" y="878744"/>
                  <a:pt x="1294606" y="1554259"/>
                  <a:pt x="2141864" y="1640562"/>
                </a:cubicBezTo>
                <a:lnTo>
                  <a:pt x="2325894" y="1649885"/>
                </a:lnTo>
                <a:lnTo>
                  <a:pt x="2325894" y="1672981"/>
                </a:lnTo>
                <a:lnTo>
                  <a:pt x="2139488" y="1663539"/>
                </a:lnTo>
                <a:cubicBezTo>
                  <a:pt x="1281294" y="1576127"/>
                  <a:pt x="597044" y="891939"/>
                  <a:pt x="509624" y="33818"/>
                </a:cubicBezTo>
                <a:close/>
                <a:moveTo>
                  <a:pt x="380961" y="0"/>
                </a:moveTo>
                <a:lnTo>
                  <a:pt x="404065" y="0"/>
                </a:lnTo>
                <a:lnTo>
                  <a:pt x="406316" y="44437"/>
                </a:lnTo>
                <a:cubicBezTo>
                  <a:pt x="498717" y="951387"/>
                  <a:pt x="1221951" y="1674473"/>
                  <a:pt x="2128900" y="1766854"/>
                </a:cubicBezTo>
                <a:lnTo>
                  <a:pt x="2325894" y="1776833"/>
                </a:lnTo>
                <a:lnTo>
                  <a:pt x="2325894" y="1799934"/>
                </a:lnTo>
                <a:lnTo>
                  <a:pt x="2126525" y="1789835"/>
                </a:lnTo>
                <a:cubicBezTo>
                  <a:pt x="1208653" y="1696346"/>
                  <a:pt x="476829" y="964585"/>
                  <a:pt x="383332" y="46792"/>
                </a:cubicBezTo>
                <a:close/>
                <a:moveTo>
                  <a:pt x="254013" y="0"/>
                </a:moveTo>
                <a:lnTo>
                  <a:pt x="277116" y="0"/>
                </a:lnTo>
                <a:lnTo>
                  <a:pt x="280023" y="57371"/>
                </a:lnTo>
                <a:cubicBezTo>
                  <a:pt x="378489" y="1023914"/>
                  <a:pt x="1149211" y="1794655"/>
                  <a:pt x="2115917" y="1893125"/>
                </a:cubicBezTo>
                <a:lnTo>
                  <a:pt x="2325894" y="1903762"/>
                </a:lnTo>
                <a:lnTo>
                  <a:pt x="2325894" y="1926863"/>
                </a:lnTo>
                <a:lnTo>
                  <a:pt x="2113563" y="1916107"/>
                </a:lnTo>
                <a:cubicBezTo>
                  <a:pt x="1136012" y="1816541"/>
                  <a:pt x="356615" y="1037211"/>
                  <a:pt x="257040" y="59745"/>
                </a:cubicBezTo>
                <a:close/>
                <a:moveTo>
                  <a:pt x="126949" y="0"/>
                </a:moveTo>
                <a:lnTo>
                  <a:pt x="150160" y="0"/>
                </a:lnTo>
                <a:lnTo>
                  <a:pt x="153729" y="70454"/>
                </a:lnTo>
                <a:cubicBezTo>
                  <a:pt x="258274" y="1096671"/>
                  <a:pt x="1076570" y="1914983"/>
                  <a:pt x="2102955" y="2019530"/>
                </a:cubicBezTo>
                <a:lnTo>
                  <a:pt x="2325894" y="2030824"/>
                </a:lnTo>
                <a:lnTo>
                  <a:pt x="2325894" y="2053925"/>
                </a:lnTo>
                <a:lnTo>
                  <a:pt x="2100598" y="2042512"/>
                </a:lnTo>
                <a:cubicBezTo>
                  <a:pt x="1063358" y="1936856"/>
                  <a:pt x="236298" y="1109866"/>
                  <a:pt x="130633" y="72714"/>
                </a:cubicBezTo>
                <a:close/>
                <a:moveTo>
                  <a:pt x="0" y="0"/>
                </a:moveTo>
                <a:lnTo>
                  <a:pt x="23103" y="0"/>
                </a:lnTo>
                <a:lnTo>
                  <a:pt x="27324" y="83311"/>
                </a:lnTo>
                <a:cubicBezTo>
                  <a:pt x="137958" y="1169290"/>
                  <a:pt x="1003916" y="2035178"/>
                  <a:pt x="2089991" y="2145803"/>
                </a:cubicBezTo>
                <a:lnTo>
                  <a:pt x="2325894" y="2157753"/>
                </a:lnTo>
                <a:lnTo>
                  <a:pt x="2325894" y="2180854"/>
                </a:lnTo>
                <a:lnTo>
                  <a:pt x="2087636" y="2168784"/>
                </a:lnTo>
                <a:cubicBezTo>
                  <a:pt x="990717" y="2057051"/>
                  <a:pt x="116084" y="1182492"/>
                  <a:pt x="4341" y="85667"/>
                </a:cubicBezTo>
                <a:close/>
              </a:path>
            </a:pathLst>
          </a:custGeom>
          <a:solidFill>
            <a:srgbClr val="E6F0FE"/>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3" name="Content Placeholder 2"/>
          <p:cNvSpPr>
            <a:spLocks noGrp="1"/>
          </p:cNvSpPr>
          <p:nvPr>
            <p:ph sz="half" idx="1"/>
          </p:nvPr>
        </p:nvSpPr>
        <p:spPr>
          <a:xfrm>
            <a:off x="755904" y="2825496"/>
            <a:ext cx="10680192" cy="283464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4571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389120" y="2395728"/>
            <a:ext cx="7013448" cy="1627632"/>
          </a:xfrm>
        </p:spPr>
        <p:txBody>
          <a:bodyPr lIns="0" tIns="0" rIns="0" bIns="0">
            <a:noAutofit/>
          </a:bodyPr>
          <a:lstStyle>
            <a:lvl1pPr algn="l">
              <a:lnSpc>
                <a:spcPct val="100000"/>
              </a:lnSpc>
              <a:defRPr sz="3300" b="1">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57" name="Text Placeholder 54">
            <a:extLst>
              <a:ext uri="{FF2B5EF4-FFF2-40B4-BE49-F238E27FC236}">
                <a16:creationId xmlns:a16="http://schemas.microsoft.com/office/drawing/2014/main" id="{A493C80D-2813-9E70-8901-D4B9EA4DD7EA}"/>
              </a:ext>
            </a:extLst>
          </p:cNvPr>
          <p:cNvSpPr>
            <a:spLocks noGrp="1"/>
          </p:cNvSpPr>
          <p:nvPr>
            <p:ph type="body" sz="quarter" idx="15" hasCustomPrompt="1"/>
          </p:nvPr>
        </p:nvSpPr>
        <p:spPr>
          <a:xfrm>
            <a:off x="3611880" y="1984248"/>
            <a:ext cx="768096" cy="1627632"/>
          </a:xfrm>
        </p:spPr>
        <p:txBody>
          <a:bodyPr lIns="91440" tIns="45720" rIns="91440" bIns="54864">
            <a:noAutofit/>
          </a:bodyPr>
          <a:lstStyle>
            <a:lvl1pPr marL="0" indent="0">
              <a:buNone/>
              <a:defRPr sz="10000" b="1"/>
            </a:lvl1pPr>
          </a:lstStyle>
          <a:p>
            <a:pPr lvl="0"/>
            <a:r>
              <a:rPr lang="en-US" dirty="0"/>
              <a:t>“</a:t>
            </a:r>
          </a:p>
        </p:txBody>
      </p:sp>
      <p:sp>
        <p:nvSpPr>
          <p:cNvPr id="55" name="Text Placeholder 54">
            <a:extLst>
              <a:ext uri="{FF2B5EF4-FFF2-40B4-BE49-F238E27FC236}">
                <a16:creationId xmlns:a16="http://schemas.microsoft.com/office/drawing/2014/main" id="{A2733C45-7C53-2BC5-3F62-D069650A79C9}"/>
              </a:ext>
            </a:extLst>
          </p:cNvPr>
          <p:cNvSpPr>
            <a:spLocks noGrp="1"/>
          </p:cNvSpPr>
          <p:nvPr>
            <p:ph type="body" sz="quarter" idx="13"/>
          </p:nvPr>
        </p:nvSpPr>
        <p:spPr>
          <a:xfrm>
            <a:off x="4389120" y="4308475"/>
            <a:ext cx="3932238" cy="588963"/>
          </a:xfrm>
        </p:spPr>
        <p:txBody>
          <a:bodyPr lIns="0" tIns="0" rIns="0" bIns="0">
            <a:noAutofit/>
          </a:bodyPr>
          <a:lstStyle>
            <a:lvl1pPr marL="0" indent="0">
              <a:buNone/>
              <a:defRPr sz="2400"/>
            </a:lvl1pPr>
          </a:lstStyle>
          <a:p>
            <a:pPr lvl="0"/>
            <a:r>
              <a:rPr lang="en-US"/>
              <a:t>Click to edit Master text styles</a:t>
            </a:r>
          </a:p>
        </p:txBody>
      </p:sp>
      <p:sp>
        <p:nvSpPr>
          <p:cNvPr id="56" name="Text Placeholder 54">
            <a:extLst>
              <a:ext uri="{FF2B5EF4-FFF2-40B4-BE49-F238E27FC236}">
                <a16:creationId xmlns:a16="http://schemas.microsoft.com/office/drawing/2014/main" id="{B1D62231-87CB-21EC-CF8C-46276AD1F951}"/>
              </a:ext>
            </a:extLst>
          </p:cNvPr>
          <p:cNvSpPr>
            <a:spLocks noGrp="1"/>
          </p:cNvSpPr>
          <p:nvPr>
            <p:ph type="body" sz="quarter" idx="14" hasCustomPrompt="1"/>
          </p:nvPr>
        </p:nvSpPr>
        <p:spPr>
          <a:xfrm>
            <a:off x="9500616" y="3209544"/>
            <a:ext cx="768096" cy="1627632"/>
          </a:xfrm>
        </p:spPr>
        <p:txBody>
          <a:bodyPr lIns="91440" tIns="45720" rIns="91440" bIns="54864">
            <a:noAutofit/>
          </a:bodyPr>
          <a:lstStyle>
            <a:lvl1pPr marL="0" indent="0">
              <a:buNone/>
              <a:defRPr sz="10000" b="1"/>
            </a:lvl1pPr>
          </a:lstStyle>
          <a:p>
            <a:pPr lvl="0"/>
            <a:r>
              <a:rPr lang="en-US" dirty="0"/>
              <a:t>”</a:t>
            </a:r>
          </a:p>
        </p:txBody>
      </p:sp>
      <p:sp>
        <p:nvSpPr>
          <p:cNvPr id="32" name="Image 1" descr="preencoded.png">
            <a:extLst>
              <a:ext uri="{FF2B5EF4-FFF2-40B4-BE49-F238E27FC236}">
                <a16:creationId xmlns:a16="http://schemas.microsoft.com/office/drawing/2014/main" id="{2A3EC91E-4089-D366-06D3-3E66F93DFAF3}"/>
              </a:ext>
            </a:extLst>
          </p:cNvPr>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a:extLst>
              <a:ext uri="{FF2B5EF4-FFF2-40B4-BE49-F238E27FC236}">
                <a16:creationId xmlns:a16="http://schemas.microsoft.com/office/drawing/2014/main" id="{70F595E1-C910-3710-90E9-AF5FFCE05861}"/>
              </a:ext>
            </a:extLst>
          </p:cNvPr>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33" name="Image 4" descr="preencoded.png">
            <a:extLst>
              <a:ext uri="{FF2B5EF4-FFF2-40B4-BE49-F238E27FC236}">
                <a16:creationId xmlns:a16="http://schemas.microsoft.com/office/drawing/2014/main" id="{EC46DC71-C12A-96C8-3FE2-AA95AB58B349}"/>
              </a:ext>
            </a:extLst>
          </p:cNvPr>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solidFill>
          <a:ln w="7052" cap="flat">
            <a:noFill/>
            <a:prstDash val="solid"/>
            <a:miter/>
          </a:ln>
        </p:spPr>
        <p:txBody>
          <a:bodyPr rtlCol="0" anchor="ctr">
            <a:noAutofit/>
          </a:bodyPr>
          <a:lstStyle/>
          <a:p>
            <a:endParaRPr lang="en-US" dirty="0"/>
          </a:p>
        </p:txBody>
      </p:sp>
      <p:sp>
        <p:nvSpPr>
          <p:cNvPr id="29" name="Freeform 70">
            <a:extLst>
              <a:ext uri="{FF2B5EF4-FFF2-40B4-BE49-F238E27FC236}">
                <a16:creationId xmlns:a16="http://schemas.microsoft.com/office/drawing/2014/main" id="{AA39EF58-54F1-4AC9-1D83-2E7DEEAAEA6A}"/>
              </a:ext>
            </a:extLst>
          </p:cNvPr>
          <p:cNvSpPr>
            <a:spLocks/>
          </p:cNvSpPr>
          <p:nvPr userDrawn="1"/>
        </p:nvSpPr>
        <p:spPr bwMode="auto">
          <a:xfrm flipH="1">
            <a:off x="2535251"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1" name="Freeform 70">
            <a:extLst>
              <a:ext uri="{FF2B5EF4-FFF2-40B4-BE49-F238E27FC236}">
                <a16:creationId xmlns:a16="http://schemas.microsoft.com/office/drawing/2014/main" id="{0C320934-59CC-4123-C7C1-FEEE89F3045F}"/>
              </a:ext>
            </a:extLst>
          </p:cNvPr>
          <p:cNvSpPr>
            <a:spLocks/>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52850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C43996-DAC9-130F-CB05-4A8A90381D37}"/>
              </a:ext>
            </a:extLst>
          </p:cNvPr>
          <p:cNvSpPr/>
          <p:nvPr userDrawn="1"/>
        </p:nvSpPr>
        <p:spPr>
          <a:xfrm>
            <a:off x="-24064" y="3390900"/>
            <a:ext cx="12216063" cy="3467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758905" y="2392023"/>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758905" y="4989515"/>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916885" y="5599755"/>
            <a:ext cx="2283472" cy="365125"/>
          </a:xfrm>
        </p:spPr>
        <p:txBody>
          <a:bodyPr anchor="ctr">
            <a:noAutofit/>
          </a:bodyPr>
          <a:lstStyle>
            <a:lvl1pPr marL="0" indent="0" algn="ctr">
              <a:buNone/>
              <a:defRPr sz="140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517361" y="2392619"/>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516747" y="4990111"/>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674073" y="5600351"/>
            <a:ext cx="2283472" cy="365125"/>
          </a:xfrm>
        </p:spPr>
        <p:txBody>
          <a:bodyPr anchor="ctr">
            <a:noAutofit/>
          </a:bodyPr>
          <a:lstStyle>
            <a:lvl1pPr marL="0" indent="0" algn="ctr">
              <a:buNone/>
              <a:defRPr sz="140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275817"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274589"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432529" y="5600947"/>
            <a:ext cx="2283472" cy="365125"/>
          </a:xfrm>
        </p:spPr>
        <p:txBody>
          <a:bodyPr anchor="ctr">
            <a:noAutofit/>
          </a:bodyPr>
          <a:lstStyle>
            <a:lvl1pPr marL="0" indent="0" algn="ctr">
              <a:buNone/>
              <a:defRPr sz="140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9034272"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9032431"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9190984" y="5600947"/>
            <a:ext cx="2283472" cy="365125"/>
          </a:xfrm>
        </p:spPr>
        <p:txBody>
          <a:bodyPr anchor="ctr">
            <a:noAutofit/>
          </a:bodyPr>
          <a:lstStyle>
            <a:lvl1pPr marL="0" indent="0" algn="ctr">
              <a:buNone/>
              <a:defRPr sz="1400"/>
            </a:lvl1pPr>
          </a:lstStyle>
          <a:p>
            <a:pPr lvl="0"/>
            <a:r>
              <a:rPr lang="en-US" dirty="0"/>
              <a:t>Title</a:t>
            </a:r>
          </a:p>
        </p:txBody>
      </p:sp>
    </p:spTree>
    <p:extLst>
      <p:ext uri="{BB962C8B-B14F-4D97-AF65-F5344CB8AC3E}">
        <p14:creationId xmlns:p14="http://schemas.microsoft.com/office/powerpoint/2010/main" val="2586653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a:xfrm>
            <a:off x="758952" y="539496"/>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1271016"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1271016"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1271016" y="3616960"/>
            <a:ext cx="2029968" cy="182880"/>
          </a:xfrm>
        </p:spPr>
        <p:txBody>
          <a:bodyPr anchor="ctr">
            <a:noAutofit/>
          </a:bodyPr>
          <a:lstStyle>
            <a:lvl1pPr marL="0" indent="0" algn="ctr">
              <a:buNone/>
              <a:defRPr sz="1200" spc="20" baseline="0"/>
            </a:lvl1pPr>
          </a:lstStyle>
          <a:p>
            <a:pPr lvl="0"/>
            <a:r>
              <a:rPr lang="en-US" dirty="0"/>
              <a:t>Title</a:t>
            </a:r>
          </a:p>
        </p:txBody>
      </p:sp>
      <p:sp>
        <p:nvSpPr>
          <p:cNvPr id="10" name="Picture Placeholder 16">
            <a:extLst>
              <a:ext uri="{FF2B5EF4-FFF2-40B4-BE49-F238E27FC236}">
                <a16:creationId xmlns:a16="http://schemas.microsoft.com/office/drawing/2014/main" id="{BB749B9A-080F-37C0-08E6-909A5DA554D4}"/>
              </a:ext>
            </a:extLst>
          </p:cNvPr>
          <p:cNvSpPr>
            <a:spLocks noGrp="1"/>
          </p:cNvSpPr>
          <p:nvPr>
            <p:ph type="pic" sz="quarter" idx="25"/>
          </p:nvPr>
        </p:nvSpPr>
        <p:spPr>
          <a:xfrm>
            <a:off x="1271016"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4" name="Text Placeholder 18">
            <a:extLst>
              <a:ext uri="{FF2B5EF4-FFF2-40B4-BE49-F238E27FC236}">
                <a16:creationId xmlns:a16="http://schemas.microsoft.com/office/drawing/2014/main" id="{C4C7516E-0853-87BE-108B-697DD8E0DA75}"/>
              </a:ext>
            </a:extLst>
          </p:cNvPr>
          <p:cNvSpPr>
            <a:spLocks noGrp="1"/>
          </p:cNvSpPr>
          <p:nvPr>
            <p:ph type="body" sz="quarter" idx="29" hasCustomPrompt="1"/>
          </p:nvPr>
        </p:nvSpPr>
        <p:spPr>
          <a:xfrm>
            <a:off x="1271016"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5" name="Text Placeholder 20">
            <a:extLst>
              <a:ext uri="{FF2B5EF4-FFF2-40B4-BE49-F238E27FC236}">
                <a16:creationId xmlns:a16="http://schemas.microsoft.com/office/drawing/2014/main" id="{FB1A74E1-7CEB-F501-F998-7361A20F7349}"/>
              </a:ext>
            </a:extLst>
          </p:cNvPr>
          <p:cNvSpPr>
            <a:spLocks noGrp="1"/>
          </p:cNvSpPr>
          <p:nvPr>
            <p:ph type="body" sz="quarter" idx="30" hasCustomPrompt="1"/>
          </p:nvPr>
        </p:nvSpPr>
        <p:spPr>
          <a:xfrm>
            <a:off x="1271016" y="6215888"/>
            <a:ext cx="2029968" cy="182880"/>
          </a:xfrm>
        </p:spPr>
        <p:txBody>
          <a:bodyPr anchor="ctr">
            <a:noAutofit/>
          </a:bodyPr>
          <a:lstStyle>
            <a:lvl1pPr marL="0" indent="0" algn="ctr">
              <a:buNone/>
              <a:defRPr sz="1200" spc="20" baseline="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828288"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828288"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828288" y="3616960"/>
            <a:ext cx="2029968" cy="182880"/>
          </a:xfrm>
        </p:spPr>
        <p:txBody>
          <a:bodyPr anchor="ctr">
            <a:noAutofit/>
          </a:bodyPr>
          <a:lstStyle>
            <a:lvl1pPr marL="0" indent="0" algn="ctr">
              <a:buNone/>
              <a:defRPr sz="1200" spc="20" baseline="0"/>
            </a:lvl1pPr>
          </a:lstStyle>
          <a:p>
            <a:pPr lvl="0"/>
            <a:r>
              <a:rPr lang="en-US" dirty="0"/>
              <a:t>Title</a:t>
            </a:r>
          </a:p>
        </p:txBody>
      </p:sp>
      <p:sp>
        <p:nvSpPr>
          <p:cNvPr id="11" name="Picture Placeholder 16">
            <a:extLst>
              <a:ext uri="{FF2B5EF4-FFF2-40B4-BE49-F238E27FC236}">
                <a16:creationId xmlns:a16="http://schemas.microsoft.com/office/drawing/2014/main" id="{B5D5100A-3D51-45DB-3A84-9E7FB85261E3}"/>
              </a:ext>
            </a:extLst>
          </p:cNvPr>
          <p:cNvSpPr>
            <a:spLocks noGrp="1"/>
          </p:cNvSpPr>
          <p:nvPr>
            <p:ph type="pic" sz="quarter" idx="26"/>
          </p:nvPr>
        </p:nvSpPr>
        <p:spPr>
          <a:xfrm>
            <a:off x="3828288"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6" name="Text Placeholder 18">
            <a:extLst>
              <a:ext uri="{FF2B5EF4-FFF2-40B4-BE49-F238E27FC236}">
                <a16:creationId xmlns:a16="http://schemas.microsoft.com/office/drawing/2014/main" id="{B775B771-678A-D917-7FE0-5DA7A23CCE25}"/>
              </a:ext>
            </a:extLst>
          </p:cNvPr>
          <p:cNvSpPr>
            <a:spLocks noGrp="1"/>
          </p:cNvSpPr>
          <p:nvPr>
            <p:ph type="body" sz="quarter" idx="31" hasCustomPrompt="1"/>
          </p:nvPr>
        </p:nvSpPr>
        <p:spPr>
          <a:xfrm>
            <a:off x="3828288"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8" name="Text Placeholder 20">
            <a:extLst>
              <a:ext uri="{FF2B5EF4-FFF2-40B4-BE49-F238E27FC236}">
                <a16:creationId xmlns:a16="http://schemas.microsoft.com/office/drawing/2014/main" id="{AA2B9540-B92A-AD9C-C01A-B08A98BF8455}"/>
              </a:ext>
            </a:extLst>
          </p:cNvPr>
          <p:cNvSpPr>
            <a:spLocks noGrp="1"/>
          </p:cNvSpPr>
          <p:nvPr>
            <p:ph type="body" sz="quarter" idx="32" hasCustomPrompt="1"/>
          </p:nvPr>
        </p:nvSpPr>
        <p:spPr>
          <a:xfrm>
            <a:off x="3828288" y="6215888"/>
            <a:ext cx="2029968" cy="182880"/>
          </a:xfrm>
        </p:spPr>
        <p:txBody>
          <a:bodyPr anchor="ctr">
            <a:noAutofit/>
          </a:bodyPr>
          <a:lstStyle>
            <a:lvl1pPr marL="0" indent="0" algn="ctr">
              <a:buNone/>
              <a:defRPr sz="1200" spc="20" baseline="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385560"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385560"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385560" y="3616960"/>
            <a:ext cx="2029968" cy="182880"/>
          </a:xfrm>
        </p:spPr>
        <p:txBody>
          <a:bodyPr anchor="ctr">
            <a:noAutofit/>
          </a:bodyPr>
          <a:lstStyle>
            <a:lvl1pPr marL="0" indent="0" algn="ctr">
              <a:buNone/>
              <a:defRPr sz="1200" spc="20" baseline="0"/>
            </a:lvl1pPr>
          </a:lstStyle>
          <a:p>
            <a:pPr lvl="0"/>
            <a:r>
              <a:rPr lang="en-US" dirty="0"/>
              <a:t>Title</a:t>
            </a:r>
          </a:p>
        </p:txBody>
      </p:sp>
      <p:sp>
        <p:nvSpPr>
          <p:cNvPr id="12" name="Picture Placeholder 16">
            <a:extLst>
              <a:ext uri="{FF2B5EF4-FFF2-40B4-BE49-F238E27FC236}">
                <a16:creationId xmlns:a16="http://schemas.microsoft.com/office/drawing/2014/main" id="{3D2AAC25-9404-1F6F-200C-5660F4995858}"/>
              </a:ext>
            </a:extLst>
          </p:cNvPr>
          <p:cNvSpPr>
            <a:spLocks noGrp="1"/>
          </p:cNvSpPr>
          <p:nvPr>
            <p:ph type="pic" sz="quarter" idx="27"/>
          </p:nvPr>
        </p:nvSpPr>
        <p:spPr>
          <a:xfrm>
            <a:off x="6385560"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0" name="Text Placeholder 18">
            <a:extLst>
              <a:ext uri="{FF2B5EF4-FFF2-40B4-BE49-F238E27FC236}">
                <a16:creationId xmlns:a16="http://schemas.microsoft.com/office/drawing/2014/main" id="{AE4677E1-AC1B-AB9C-5E0C-794903DD1CEB}"/>
              </a:ext>
            </a:extLst>
          </p:cNvPr>
          <p:cNvSpPr>
            <a:spLocks noGrp="1"/>
          </p:cNvSpPr>
          <p:nvPr>
            <p:ph type="body" sz="quarter" idx="33" hasCustomPrompt="1"/>
          </p:nvPr>
        </p:nvSpPr>
        <p:spPr>
          <a:xfrm>
            <a:off x="6385560"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1" name="Text Placeholder 20">
            <a:extLst>
              <a:ext uri="{FF2B5EF4-FFF2-40B4-BE49-F238E27FC236}">
                <a16:creationId xmlns:a16="http://schemas.microsoft.com/office/drawing/2014/main" id="{826BBF6C-7198-3C15-CDCB-E72B08709C1F}"/>
              </a:ext>
            </a:extLst>
          </p:cNvPr>
          <p:cNvSpPr>
            <a:spLocks noGrp="1"/>
          </p:cNvSpPr>
          <p:nvPr>
            <p:ph type="body" sz="quarter" idx="34" hasCustomPrompt="1"/>
          </p:nvPr>
        </p:nvSpPr>
        <p:spPr>
          <a:xfrm>
            <a:off x="6385560" y="6215888"/>
            <a:ext cx="2029968" cy="182880"/>
          </a:xfrm>
        </p:spPr>
        <p:txBody>
          <a:bodyPr anchor="ctr">
            <a:noAutofit/>
          </a:bodyPr>
          <a:lstStyle>
            <a:lvl1pPr marL="0" indent="0" algn="ctr">
              <a:buNone/>
              <a:defRPr sz="1200" spc="20" baseline="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8942832"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8942832"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8942832" y="3616960"/>
            <a:ext cx="2029968" cy="182880"/>
          </a:xfrm>
        </p:spPr>
        <p:txBody>
          <a:bodyPr anchor="ctr">
            <a:noAutofit/>
          </a:bodyPr>
          <a:lstStyle>
            <a:lvl1pPr marL="0" indent="0" algn="ctr">
              <a:buNone/>
              <a:defRPr sz="1200" spc="20" baseline="0"/>
            </a:lvl1pPr>
          </a:lstStyle>
          <a:p>
            <a:pPr lvl="0"/>
            <a:r>
              <a:rPr lang="en-US" dirty="0"/>
              <a:t>Title</a:t>
            </a:r>
          </a:p>
        </p:txBody>
      </p:sp>
      <p:sp>
        <p:nvSpPr>
          <p:cNvPr id="13" name="Picture Placeholder 16">
            <a:extLst>
              <a:ext uri="{FF2B5EF4-FFF2-40B4-BE49-F238E27FC236}">
                <a16:creationId xmlns:a16="http://schemas.microsoft.com/office/drawing/2014/main" id="{90CBAA5D-3D9B-0CB5-E527-996433638BE3}"/>
              </a:ext>
            </a:extLst>
          </p:cNvPr>
          <p:cNvSpPr>
            <a:spLocks noGrp="1"/>
          </p:cNvSpPr>
          <p:nvPr>
            <p:ph type="pic" sz="quarter" idx="28"/>
          </p:nvPr>
        </p:nvSpPr>
        <p:spPr>
          <a:xfrm>
            <a:off x="8942832"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32" name="Text Placeholder 18">
            <a:extLst>
              <a:ext uri="{FF2B5EF4-FFF2-40B4-BE49-F238E27FC236}">
                <a16:creationId xmlns:a16="http://schemas.microsoft.com/office/drawing/2014/main" id="{5B47333C-2F5E-FA7D-5DD1-191E0F421B61}"/>
              </a:ext>
            </a:extLst>
          </p:cNvPr>
          <p:cNvSpPr>
            <a:spLocks noGrp="1"/>
          </p:cNvSpPr>
          <p:nvPr>
            <p:ph type="body" sz="quarter" idx="35" hasCustomPrompt="1"/>
          </p:nvPr>
        </p:nvSpPr>
        <p:spPr>
          <a:xfrm>
            <a:off x="8942832"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3" name="Text Placeholder 20">
            <a:extLst>
              <a:ext uri="{FF2B5EF4-FFF2-40B4-BE49-F238E27FC236}">
                <a16:creationId xmlns:a16="http://schemas.microsoft.com/office/drawing/2014/main" id="{D0AA2AE2-5A11-76D4-4D9C-B6B24D1419D0}"/>
              </a:ext>
            </a:extLst>
          </p:cNvPr>
          <p:cNvSpPr>
            <a:spLocks noGrp="1"/>
          </p:cNvSpPr>
          <p:nvPr>
            <p:ph type="body" sz="quarter" idx="36" hasCustomPrompt="1"/>
          </p:nvPr>
        </p:nvSpPr>
        <p:spPr>
          <a:xfrm>
            <a:off x="8942832" y="6215888"/>
            <a:ext cx="2029968" cy="182880"/>
          </a:xfrm>
        </p:spPr>
        <p:txBody>
          <a:bodyPr anchor="ctr">
            <a:noAutofit/>
          </a:bodyPr>
          <a:lstStyle>
            <a:lvl1pPr marL="0" indent="0" algn="ctr">
              <a:buNone/>
              <a:defRPr sz="1200" spc="20" baseline="0"/>
            </a:lvl1pPr>
          </a:lstStyle>
          <a:p>
            <a:pPr lvl="0"/>
            <a:r>
              <a:rPr lang="en-US" dirty="0"/>
              <a:t>Title</a:t>
            </a:r>
          </a:p>
        </p:txBody>
      </p:sp>
    </p:spTree>
    <p:extLst>
      <p:ext uri="{BB962C8B-B14F-4D97-AF65-F5344CB8AC3E}">
        <p14:creationId xmlns:p14="http://schemas.microsoft.com/office/powerpoint/2010/main" val="1900709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58952" y="1216152"/>
            <a:ext cx="10671048" cy="76809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758952" y="2103120"/>
            <a:ext cx="10671048"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621792" y="457200"/>
            <a:ext cx="3200400" cy="274320"/>
          </a:xfrm>
          <a:prstGeom prst="rect">
            <a:avLst/>
          </a:prstGeom>
        </p:spPr>
        <p:txBody>
          <a:bodyPr vert="horz" lIns="91440" tIns="45720" rIns="91440" bIns="45720" rtlCol="0" anchor="ctr"/>
          <a:lstStyle>
            <a:lvl1pPr algn="l">
              <a:defRPr sz="1200">
                <a:solidFill>
                  <a:schemeClr val="accent6"/>
                </a:solidFill>
                <a:latin typeface="Arial" panose="020B0604020202020204" pitchFamily="34" charset="0"/>
                <a:cs typeface="Arial" panose="020B0604020202020204" pitchFamily="34" charset="0"/>
              </a:defRPr>
            </a:lvl1pPr>
          </a:lstStyle>
          <a:p>
            <a:r>
              <a:rPr lang="en-US"/>
              <a:t>Presentation title</a:t>
            </a:r>
            <a:endParaRPr lang="en-US" dirty="0"/>
          </a:p>
        </p:txBody>
      </p:sp>
      <p:sp>
        <p:nvSpPr>
          <p:cNvPr id="6" name="Slide Number Placeholder 5"/>
          <p:cNvSpPr>
            <a:spLocks noGrp="1"/>
          </p:cNvSpPr>
          <p:nvPr>
            <p:ph type="sldNum" sz="quarter" idx="4"/>
          </p:nvPr>
        </p:nvSpPr>
        <p:spPr>
          <a:xfrm>
            <a:off x="10945368" y="457200"/>
            <a:ext cx="987552" cy="274320"/>
          </a:xfrm>
          <a:prstGeom prst="rect">
            <a:avLst/>
          </a:prstGeom>
        </p:spPr>
        <p:txBody>
          <a:bodyPr vert="horz" lIns="91440" tIns="45720" rIns="91440" bIns="45720" rtlCol="0" anchor="ctr"/>
          <a:lstStyle>
            <a:lvl1pPr algn="ctr">
              <a:defRPr sz="1200">
                <a:solidFill>
                  <a:schemeClr val="accent6"/>
                </a:solidFill>
                <a:latin typeface="Arial" panose="020B0604020202020204" pitchFamily="34" charset="0"/>
                <a:cs typeface="Arial" panose="020B0604020202020204" pitchFamily="34" charset="0"/>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154833434"/>
      </p:ext>
    </p:extLst>
  </p:cSld>
  <p:clrMap bg1="lt1" tx1="dk1" bg2="lt2" tx2="dk2" accent1="accent1" accent2="accent2" accent3="accent3" accent4="accent4" accent5="accent5" accent6="accent6" hlink="hlink" folHlink="folHlink"/>
  <p:sldLayoutIdLst>
    <p:sldLayoutId id="2147483651" r:id="rId1"/>
    <p:sldLayoutId id="2147483663" r:id="rId2"/>
    <p:sldLayoutId id="2147483652" r:id="rId3"/>
    <p:sldLayoutId id="2147483653" r:id="rId4"/>
    <p:sldLayoutId id="2147483664" r:id="rId5"/>
    <p:sldLayoutId id="2147483667" r:id="rId6"/>
    <p:sldLayoutId id="2147483668" r:id="rId7"/>
    <p:sldLayoutId id="2147483669" r:id="rId8"/>
    <p:sldLayoutId id="2147483673" r:id="rId9"/>
    <p:sldLayoutId id="2147483670" r:id="rId10"/>
    <p:sldLayoutId id="2147483671" r:id="rId11"/>
    <p:sldLayoutId id="2147483655" r:id="rId12"/>
    <p:sldLayoutId id="2147483674" r:id="rId13"/>
    <p:sldLayoutId id="2147483675" r:id="rId14"/>
    <p:sldLayoutId id="2147483676" r:id="rId15"/>
    <p:sldLayoutId id="2147483654" r:id="rId16"/>
    <p:sldLayoutId id="2147483656" r:id="rId17"/>
    <p:sldLayoutId id="2147483657" r:id="rId18"/>
    <p:sldLayoutId id="2147483658" r:id="rId19"/>
    <p:sldLayoutId id="2147483659" r:id="rId20"/>
  </p:sldLayoutIdLst>
  <p:hf hdr="0" dt="0"/>
  <p:txStyles>
    <p:titleStyle>
      <a:lvl1pPr algn="ctr" defTabSz="914400" rtl="0" eaLnBrk="1" latinLnBrk="0" hangingPunct="1">
        <a:lnSpc>
          <a:spcPts val="4875"/>
        </a:lnSpc>
        <a:spcBef>
          <a:spcPct val="0"/>
        </a:spcBef>
        <a:buNone/>
        <a:defRPr sz="4400" b="1" kern="1200" cap="all" baseline="0">
          <a:solidFill>
            <a:schemeClr val="accent6"/>
          </a:solidFill>
          <a:latin typeface="+mj-lt"/>
          <a:ea typeface="+mj-ea"/>
          <a:cs typeface="+mj-cs"/>
        </a:defRPr>
      </a:lvl1pPr>
    </p:titleStyle>
    <p:bodyStyle>
      <a:lvl1pPr marL="347472" indent="-347472" algn="l" defTabSz="914400" rtl="0" eaLnBrk="1" latinLnBrk="0" hangingPunct="1">
        <a:lnSpc>
          <a:spcPct val="100000"/>
        </a:lnSpc>
        <a:spcBef>
          <a:spcPts val="360"/>
        </a:spcBef>
        <a:buFont typeface="Arial" panose="020B0604020202020204" pitchFamily="34" charset="0"/>
        <a:buChar char="•"/>
        <a:defRPr sz="2800" kern="1200">
          <a:solidFill>
            <a:schemeClr val="accent6"/>
          </a:solidFill>
          <a:latin typeface="+mn-lt"/>
          <a:ea typeface="+mn-ea"/>
          <a:cs typeface="+mn-cs"/>
        </a:defRPr>
      </a:lvl1pPr>
      <a:lvl2pPr marL="685800" indent="-347472" algn="l" defTabSz="914400" rtl="0" eaLnBrk="1" latinLnBrk="0" hangingPunct="1">
        <a:lnSpc>
          <a:spcPct val="100000"/>
        </a:lnSpc>
        <a:spcBef>
          <a:spcPts val="360"/>
        </a:spcBef>
        <a:buFont typeface="Arial" panose="020B0604020202020204" pitchFamily="34" charset="0"/>
        <a:buChar char="•"/>
        <a:defRPr sz="2400" kern="1200">
          <a:solidFill>
            <a:schemeClr val="accent6"/>
          </a:solidFill>
          <a:latin typeface="+mn-lt"/>
          <a:ea typeface="+mn-ea"/>
          <a:cs typeface="+mn-cs"/>
        </a:defRPr>
      </a:lvl2pPr>
      <a:lvl3pPr marL="1143000" indent="-347472" algn="l" defTabSz="914400" rtl="0" eaLnBrk="1" latinLnBrk="0" hangingPunct="1">
        <a:lnSpc>
          <a:spcPct val="100000"/>
        </a:lnSpc>
        <a:spcBef>
          <a:spcPts val="360"/>
        </a:spcBef>
        <a:buFont typeface="Arial" panose="020B0604020202020204" pitchFamily="34" charset="0"/>
        <a:buChar char="•"/>
        <a:defRPr sz="2000" kern="1200">
          <a:solidFill>
            <a:schemeClr val="accent6"/>
          </a:solidFill>
          <a:latin typeface="+mn-lt"/>
          <a:ea typeface="+mn-ea"/>
          <a:cs typeface="+mn-cs"/>
        </a:defRPr>
      </a:lvl3pPr>
      <a:lvl4pPr marL="16002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4pPr>
      <a:lvl5pPr marL="20574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6.jpeg"/><Relationship Id="rId2" Type="http://schemas.openxmlformats.org/officeDocument/2006/relationships/image" Target="../media/image11.jpeg"/><Relationship Id="rId1" Type="http://schemas.openxmlformats.org/officeDocument/2006/relationships/slideLayout" Target="../slideLayouts/slideLayout3.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F7D2E-080D-DBDD-73C4-3C38A2B77908}"/>
              </a:ext>
            </a:extLst>
          </p:cNvPr>
          <p:cNvSpPr>
            <a:spLocks noGrp="1"/>
          </p:cNvSpPr>
          <p:nvPr>
            <p:ph type="title"/>
          </p:nvPr>
        </p:nvSpPr>
        <p:spPr>
          <a:xfrm>
            <a:off x="621792" y="569627"/>
            <a:ext cx="10021224" cy="2859374"/>
          </a:xfrm>
        </p:spPr>
        <p:txBody>
          <a:bodyPr/>
          <a:lstStyle/>
          <a:p>
            <a:r>
              <a:rPr lang="en-US" sz="4400" dirty="0">
                <a:latin typeface="Sitka Subheading Semibold" pitchFamily="2" charset="0"/>
              </a:rPr>
              <a:t>			</a:t>
            </a:r>
            <a:r>
              <a:rPr lang="en-US" sz="4400" dirty="0">
                <a:solidFill>
                  <a:schemeClr val="tx1"/>
                </a:solidFill>
                <a:latin typeface="Sitka Subheading Semibold" pitchFamily="2" charset="0"/>
              </a:rPr>
              <a:t>Wellcome</a:t>
            </a:r>
            <a:r>
              <a:rPr lang="en-US" sz="4400" dirty="0">
                <a:latin typeface="Sitka Subheading Semibold" pitchFamily="2" charset="0"/>
              </a:rPr>
              <a:t> </a:t>
            </a:r>
            <a:r>
              <a:rPr lang="en-US" sz="4400" dirty="0">
                <a:solidFill>
                  <a:schemeClr val="tx1"/>
                </a:solidFill>
                <a:latin typeface="Sitka Subheading Semibold" pitchFamily="2" charset="0"/>
              </a:rPr>
              <a:t>To</a:t>
            </a:r>
            <a:br>
              <a:rPr lang="en-US" sz="4400" dirty="0">
                <a:latin typeface="Sitka Subheading Semibold" pitchFamily="2" charset="0"/>
              </a:rPr>
            </a:br>
            <a:br>
              <a:rPr lang="en-US" sz="4400" dirty="0">
                <a:latin typeface="Sitka Subheading Semibold" pitchFamily="2" charset="0"/>
              </a:rPr>
            </a:br>
            <a:r>
              <a:rPr lang="en-US" sz="4400" dirty="0">
                <a:latin typeface="Sitka Subheading Semibold" pitchFamily="2" charset="0"/>
              </a:rPr>
              <a:t>ONLINE FOOD ORDERING SYSTEM</a:t>
            </a:r>
            <a:r>
              <a:rPr lang="en-US" dirty="0"/>
              <a:t> </a:t>
            </a:r>
            <a:br>
              <a:rPr lang="en-US" dirty="0"/>
            </a:br>
            <a:br>
              <a:rPr lang="en-US" dirty="0"/>
            </a:br>
            <a:r>
              <a:rPr lang="en-US" sz="1800" b="0" dirty="0">
                <a:latin typeface="Sitka Subheading Semibold" pitchFamily="2" charset="0"/>
              </a:rPr>
              <a:t>                                                                          			  Balisetti Revathi</a:t>
            </a:r>
            <a:br>
              <a:rPr lang="en-US" sz="1800" b="0" dirty="0">
                <a:latin typeface="Sitka Subheading Semibold" pitchFamily="2" charset="0"/>
              </a:rPr>
            </a:br>
            <a:r>
              <a:rPr lang="en-US" sz="2000" b="0" dirty="0">
                <a:latin typeface="+mn-lt"/>
              </a:rPr>
              <a:t>                                                                                                              </a:t>
            </a:r>
            <a:r>
              <a:rPr lang="en-US" sz="1800" b="0" dirty="0">
                <a:latin typeface="Sitka Subheading Semibold" pitchFamily="2" charset="0"/>
              </a:rPr>
              <a:t>Aixsb1017</a:t>
            </a:r>
            <a:r>
              <a:rPr lang="en-US" sz="2800" b="0" dirty="0">
                <a:latin typeface="+mn-lt"/>
              </a:rPr>
              <a:t>.</a:t>
            </a:r>
            <a:br>
              <a:rPr lang="en-US" sz="2000" b="0" dirty="0">
                <a:latin typeface="+mn-lt"/>
              </a:rPr>
            </a:br>
            <a:br>
              <a:rPr lang="en-US" sz="2000" b="0" dirty="0">
                <a:latin typeface="+mn-lt"/>
              </a:rPr>
            </a:br>
            <a:br>
              <a:rPr lang="en-US" sz="2000" b="0" dirty="0">
                <a:latin typeface="+mn-lt"/>
              </a:rPr>
            </a:br>
            <a:endParaRPr lang="en-US" sz="2000" b="0" dirty="0"/>
          </a:p>
        </p:txBody>
      </p:sp>
      <p:sp>
        <p:nvSpPr>
          <p:cNvPr id="4" name="Footer Placeholder 3">
            <a:extLst>
              <a:ext uri="{FF2B5EF4-FFF2-40B4-BE49-F238E27FC236}">
                <a16:creationId xmlns:a16="http://schemas.microsoft.com/office/drawing/2014/main" id="{D5BA2433-990B-A170-369A-3DF4A9B33BFA}"/>
              </a:ext>
            </a:extLst>
          </p:cNvPr>
          <p:cNvSpPr>
            <a:spLocks noGrp="1"/>
          </p:cNvSpPr>
          <p:nvPr>
            <p:ph type="ftr" sz="quarter" idx="13"/>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BF7F20BE-640F-EFAB-3A43-2AA146DB42BF}"/>
              </a:ext>
            </a:extLst>
          </p:cNvPr>
          <p:cNvSpPr>
            <a:spLocks noGrp="1"/>
          </p:cNvSpPr>
          <p:nvPr>
            <p:ph type="sldNum" sz="quarter" idx="12"/>
          </p:nvPr>
        </p:nvSpPr>
        <p:spPr/>
        <p:txBody>
          <a:bodyPr/>
          <a:lstStyle/>
          <a:p>
            <a:fld id="{48F63A3B-78C7-47BE-AE5E-E10140E04643}" type="slidenum">
              <a:rPr lang="en-US" smtClean="0"/>
              <a:pPr/>
              <a:t>1</a:t>
            </a:fld>
            <a:endParaRPr lang="en-US" dirty="0"/>
          </a:p>
        </p:txBody>
      </p:sp>
      <p:pic>
        <p:nvPicPr>
          <p:cNvPr id="11" name="Content Placeholder 10">
            <a:extLst>
              <a:ext uri="{FF2B5EF4-FFF2-40B4-BE49-F238E27FC236}">
                <a16:creationId xmlns:a16="http://schemas.microsoft.com/office/drawing/2014/main" id="{9AA3F58E-95F2-433D-FF2E-601416098F09}"/>
              </a:ext>
            </a:extLst>
          </p:cNvPr>
          <p:cNvPicPr>
            <a:picLocks noGrp="1" noChangeAspect="1"/>
          </p:cNvPicPr>
          <p:nvPr>
            <p:ph idx="1"/>
          </p:nvPr>
        </p:nvPicPr>
        <p:blipFill>
          <a:blip r:embed="rId2"/>
          <a:stretch>
            <a:fillRect/>
          </a:stretch>
        </p:blipFill>
        <p:spPr>
          <a:xfrm>
            <a:off x="2491815" y="3201209"/>
            <a:ext cx="5006713" cy="3562351"/>
          </a:xfrm>
        </p:spPr>
      </p:pic>
    </p:spTree>
    <p:extLst>
      <p:ext uri="{BB962C8B-B14F-4D97-AF65-F5344CB8AC3E}">
        <p14:creationId xmlns:p14="http://schemas.microsoft.com/office/powerpoint/2010/main" val="2787281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4224528" y="233265"/>
            <a:ext cx="6766560" cy="2811687"/>
          </a:xfrm>
        </p:spPr>
        <p:txBody>
          <a:bodyPr/>
          <a:lstStyle/>
          <a:p>
            <a:r>
              <a:rPr lang="en-US" dirty="0">
                <a:latin typeface="Sitka Subheading Semibold" pitchFamily="2" charset="0"/>
              </a:rPr>
              <a:t>         User Actions</a:t>
            </a:r>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10</a:t>
            </a:fld>
            <a:endParaRPr lang="en-US" dirty="0"/>
          </a:p>
        </p:txBody>
      </p:sp>
      <p:pic>
        <p:nvPicPr>
          <p:cNvPr id="7" name="Content Placeholder 6">
            <a:extLst>
              <a:ext uri="{FF2B5EF4-FFF2-40B4-BE49-F238E27FC236}">
                <a16:creationId xmlns:a16="http://schemas.microsoft.com/office/drawing/2014/main" id="{046D051F-071D-F613-0A28-CDF373C95623}"/>
              </a:ext>
            </a:extLst>
          </p:cNvPr>
          <p:cNvPicPr>
            <a:picLocks noGrp="1" noChangeAspect="1"/>
          </p:cNvPicPr>
          <p:nvPr>
            <p:ph idx="1"/>
          </p:nvPr>
        </p:nvPicPr>
        <p:blipFill>
          <a:blip r:embed="rId2"/>
          <a:stretch>
            <a:fillRect/>
          </a:stretch>
        </p:blipFill>
        <p:spPr>
          <a:xfrm>
            <a:off x="3517641" y="1250302"/>
            <a:ext cx="8674359" cy="5533053"/>
          </a:xfrm>
        </p:spPr>
      </p:pic>
    </p:spTree>
    <p:extLst>
      <p:ext uri="{BB962C8B-B14F-4D97-AF65-F5344CB8AC3E}">
        <p14:creationId xmlns:p14="http://schemas.microsoft.com/office/powerpoint/2010/main" val="11781190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4224528" y="233265"/>
            <a:ext cx="6766560" cy="2811687"/>
          </a:xfrm>
        </p:spPr>
        <p:txBody>
          <a:bodyPr/>
          <a:lstStyle/>
          <a:p>
            <a:r>
              <a:rPr lang="en-US" dirty="0">
                <a:latin typeface="Sitka Subheading Semibold" pitchFamily="2" charset="0"/>
              </a:rPr>
              <a:t>        </a:t>
            </a:r>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11</a:t>
            </a:fld>
            <a:endParaRPr lang="en-US" dirty="0"/>
          </a:p>
        </p:txBody>
      </p:sp>
      <p:sp>
        <p:nvSpPr>
          <p:cNvPr id="4" name="Content Placeholder 3">
            <a:extLst>
              <a:ext uri="{FF2B5EF4-FFF2-40B4-BE49-F238E27FC236}">
                <a16:creationId xmlns:a16="http://schemas.microsoft.com/office/drawing/2014/main" id="{25B696E9-890B-B2BF-0E65-75DDF621E8AD}"/>
              </a:ext>
            </a:extLst>
          </p:cNvPr>
          <p:cNvSpPr>
            <a:spLocks noGrp="1"/>
          </p:cNvSpPr>
          <p:nvPr>
            <p:ph idx="1"/>
          </p:nvPr>
        </p:nvSpPr>
        <p:spPr>
          <a:xfrm>
            <a:off x="4289842" y="2836505"/>
            <a:ext cx="6766560" cy="2097729"/>
          </a:xfrm>
        </p:spPr>
        <p:txBody>
          <a:bodyPr/>
          <a:lstStyle/>
          <a:p>
            <a:r>
              <a:rPr lang="en-US" dirty="0"/>
              <a:t>                                   </a:t>
            </a:r>
            <a:r>
              <a:rPr lang="en-US" sz="4800" dirty="0"/>
              <a:t>THANK YOU</a:t>
            </a:r>
            <a:endParaRPr lang="en-IN" sz="4800" dirty="0"/>
          </a:p>
        </p:txBody>
      </p:sp>
    </p:spTree>
    <p:extLst>
      <p:ext uri="{BB962C8B-B14F-4D97-AF65-F5344CB8AC3E}">
        <p14:creationId xmlns:p14="http://schemas.microsoft.com/office/powerpoint/2010/main" val="691878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4224528" y="731520"/>
            <a:ext cx="6766560" cy="2313432"/>
          </a:xfrm>
        </p:spPr>
        <p:txBody>
          <a:bodyPr/>
          <a:lstStyle/>
          <a:p>
            <a:r>
              <a:rPr lang="en-US" dirty="0"/>
              <a:t>     </a:t>
            </a:r>
            <a:r>
              <a:rPr lang="en-US" dirty="0">
                <a:latin typeface="Sitka Subheading Semibold" pitchFamily="2" charset="0"/>
              </a:rPr>
              <a:t>Introduction</a:t>
            </a:r>
          </a:p>
        </p:txBody>
      </p:sp>
      <p:sp>
        <p:nvSpPr>
          <p:cNvPr id="3" name="Content Placeholder 2">
            <a:extLst>
              <a:ext uri="{FF2B5EF4-FFF2-40B4-BE49-F238E27FC236}">
                <a16:creationId xmlns:a16="http://schemas.microsoft.com/office/drawing/2014/main" id="{1E0B8C4B-3A3C-9FD1-59FB-1666C1F09376}"/>
              </a:ext>
            </a:extLst>
          </p:cNvPr>
          <p:cNvSpPr>
            <a:spLocks noGrp="1"/>
          </p:cNvSpPr>
          <p:nvPr>
            <p:ph idx="1"/>
          </p:nvPr>
        </p:nvSpPr>
        <p:spPr>
          <a:xfrm>
            <a:off x="3993502" y="2379307"/>
            <a:ext cx="6997586" cy="3543974"/>
          </a:xfrm>
        </p:spPr>
        <p:txBody>
          <a:bodyPr/>
          <a:lstStyle/>
          <a:p>
            <a:pPr marL="342900" indent="-342900">
              <a:buFont typeface="Arial" panose="020B0604020202020204" pitchFamily="34" charset="0"/>
              <a:buChar char="•"/>
            </a:pPr>
            <a:r>
              <a:rPr lang="en-US" sz="2000" dirty="0">
                <a:solidFill>
                  <a:schemeClr val="tx1"/>
                </a:solidFill>
              </a:rPr>
              <a:t>ONLINE FOOD ORDERING SYSTEM is a website designed primarily for use in the food delivery industry. This System will allow hotels and restaurants to increase scope of business by reducing the cost involved.</a:t>
            </a:r>
          </a:p>
          <a:p>
            <a:endParaRPr lang="en-US" sz="2000" dirty="0">
              <a:solidFill>
                <a:schemeClr val="tx1"/>
              </a:solidFill>
            </a:endParaRPr>
          </a:p>
          <a:p>
            <a:pPr marL="342900" indent="-342900">
              <a:buFont typeface="Arial" panose="020B0604020202020204" pitchFamily="34" charset="0"/>
              <a:buChar char="•"/>
            </a:pPr>
            <a:r>
              <a:rPr lang="en-US" sz="2000" dirty="0">
                <a:solidFill>
                  <a:schemeClr val="tx1"/>
                </a:solidFill>
              </a:rPr>
              <a:t>The System also allows to quickly and wasily manage an online menu which customers can browse and use to place orders with just few clicks. Restaurant employes then use these orders through an easy to navigate graphical interface for efficient processing.</a:t>
            </a:r>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2</a:t>
            </a:fld>
            <a:endParaRPr lang="en-US" dirty="0"/>
          </a:p>
        </p:txBody>
      </p:sp>
    </p:spTree>
    <p:extLst>
      <p:ext uri="{BB962C8B-B14F-4D97-AF65-F5344CB8AC3E}">
        <p14:creationId xmlns:p14="http://schemas.microsoft.com/office/powerpoint/2010/main" val="979622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565E9-D88A-55D3-9D42-BD1C24B6DE9F}"/>
              </a:ext>
            </a:extLst>
          </p:cNvPr>
          <p:cNvSpPr>
            <a:spLocks noGrp="1"/>
          </p:cNvSpPr>
          <p:nvPr>
            <p:ph type="title"/>
          </p:nvPr>
        </p:nvSpPr>
        <p:spPr>
          <a:xfrm>
            <a:off x="634482" y="749508"/>
            <a:ext cx="6558798" cy="1920540"/>
          </a:xfrm>
        </p:spPr>
        <p:txBody>
          <a:bodyPr/>
          <a:lstStyle/>
          <a:p>
            <a:r>
              <a:rPr lang="en-US" dirty="0">
                <a:latin typeface="Sitka Subheading Semibold" pitchFamily="2" charset="0"/>
              </a:rPr>
              <a:t>     Modules</a:t>
            </a:r>
            <a:endParaRPr lang="en-US" sz="4400" b="1" dirty="0">
              <a:solidFill>
                <a:schemeClr val="accent6"/>
              </a:solidFill>
              <a:latin typeface="Sitka Subheading Semibold" pitchFamily="2" charset="0"/>
              <a:cs typeface="Arial Black" panose="020B0604020202020204" pitchFamily="34" charset="0"/>
            </a:endParaRPr>
          </a:p>
        </p:txBody>
      </p:sp>
      <p:sp>
        <p:nvSpPr>
          <p:cNvPr id="3" name="Content Placeholder 2">
            <a:extLst>
              <a:ext uri="{FF2B5EF4-FFF2-40B4-BE49-F238E27FC236}">
                <a16:creationId xmlns:a16="http://schemas.microsoft.com/office/drawing/2014/main" id="{4D1F66E5-D2D7-172B-46BA-FEBFE092CC7F}"/>
              </a:ext>
            </a:extLst>
          </p:cNvPr>
          <p:cNvSpPr>
            <a:spLocks noGrp="1"/>
          </p:cNvSpPr>
          <p:nvPr>
            <p:ph idx="1"/>
          </p:nvPr>
        </p:nvSpPr>
        <p:spPr>
          <a:xfrm>
            <a:off x="1679510" y="2626869"/>
            <a:ext cx="7690259" cy="3122168"/>
          </a:xfrm>
        </p:spPr>
        <p:txBody>
          <a:bodyPr/>
          <a:lstStyle/>
          <a:p>
            <a:pPr marL="342900" indent="-342900">
              <a:buFont typeface="Wingdings" panose="05000000000000000000" pitchFamily="2" charset="2"/>
              <a:buChar char="§"/>
            </a:pPr>
            <a:r>
              <a:rPr lang="en-US" sz="2400" dirty="0">
                <a:solidFill>
                  <a:schemeClr val="tx1"/>
                </a:solidFill>
              </a:rPr>
              <a:t>User Module</a:t>
            </a:r>
          </a:p>
          <a:p>
            <a:pPr marL="342900" indent="-342900">
              <a:buFont typeface="Wingdings" panose="05000000000000000000" pitchFamily="2" charset="2"/>
              <a:buChar char="§"/>
            </a:pPr>
            <a:r>
              <a:rPr lang="en-US" sz="2400" dirty="0">
                <a:solidFill>
                  <a:schemeClr val="tx1"/>
                </a:solidFill>
              </a:rPr>
              <a:t>Admin Module</a:t>
            </a:r>
          </a:p>
          <a:p>
            <a:pPr marL="342900" indent="-342900">
              <a:buFont typeface="Wingdings" panose="05000000000000000000" pitchFamily="2" charset="2"/>
              <a:buChar char="§"/>
            </a:pPr>
            <a:r>
              <a:rPr lang="en-US" sz="2400" dirty="0">
                <a:solidFill>
                  <a:schemeClr val="tx1"/>
                </a:solidFill>
              </a:rPr>
              <a:t>Food Category</a:t>
            </a:r>
          </a:p>
          <a:p>
            <a:pPr marL="342900" indent="-342900">
              <a:buFont typeface="Wingdings" panose="05000000000000000000" pitchFamily="2" charset="2"/>
              <a:buChar char="§"/>
            </a:pPr>
            <a:r>
              <a:rPr lang="en-US" sz="2400" dirty="0">
                <a:solidFill>
                  <a:schemeClr val="tx1"/>
                </a:solidFill>
              </a:rPr>
              <a:t>Search Module</a:t>
            </a:r>
          </a:p>
          <a:p>
            <a:endParaRPr lang="en-US" dirty="0"/>
          </a:p>
        </p:txBody>
      </p:sp>
    </p:spTree>
    <p:extLst>
      <p:ext uri="{BB962C8B-B14F-4D97-AF65-F5344CB8AC3E}">
        <p14:creationId xmlns:p14="http://schemas.microsoft.com/office/powerpoint/2010/main" val="3855531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4224528" y="731520"/>
            <a:ext cx="6766560" cy="2313432"/>
          </a:xfrm>
        </p:spPr>
        <p:txBody>
          <a:bodyPr/>
          <a:lstStyle/>
          <a:p>
            <a:r>
              <a:rPr lang="en-US" dirty="0"/>
              <a:t>     </a:t>
            </a:r>
            <a:r>
              <a:rPr lang="en-US" dirty="0">
                <a:latin typeface="Sitka Subheading Semibold" pitchFamily="2" charset="0"/>
              </a:rPr>
              <a:t>ER Diagram</a:t>
            </a:r>
          </a:p>
        </p:txBody>
      </p:sp>
      <p:pic>
        <p:nvPicPr>
          <p:cNvPr id="5" name="Content Placeholder 4">
            <a:extLst>
              <a:ext uri="{FF2B5EF4-FFF2-40B4-BE49-F238E27FC236}">
                <a16:creationId xmlns:a16="http://schemas.microsoft.com/office/drawing/2014/main" id="{E8D74A51-0A07-C5B9-EF55-445397CCF8E8}"/>
              </a:ext>
            </a:extLst>
          </p:cNvPr>
          <p:cNvPicPr>
            <a:picLocks noGrp="1" noChangeAspect="1"/>
          </p:cNvPicPr>
          <p:nvPr>
            <p:ph idx="1"/>
          </p:nvPr>
        </p:nvPicPr>
        <p:blipFill rotWithShape="1">
          <a:blip r:embed="rId2"/>
          <a:srcRect l="6855" t="5335" b="5163"/>
          <a:stretch/>
        </p:blipFill>
        <p:spPr>
          <a:xfrm>
            <a:off x="3629607" y="1514178"/>
            <a:ext cx="7735079" cy="5486399"/>
          </a:xfrm>
        </p:spPr>
      </p:pic>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4</a:t>
            </a:fld>
            <a:endParaRPr lang="en-US" dirty="0"/>
          </a:p>
        </p:txBody>
      </p:sp>
    </p:spTree>
    <p:extLst>
      <p:ext uri="{BB962C8B-B14F-4D97-AF65-F5344CB8AC3E}">
        <p14:creationId xmlns:p14="http://schemas.microsoft.com/office/powerpoint/2010/main" val="2446108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4224528" y="731520"/>
            <a:ext cx="6766560" cy="2313432"/>
          </a:xfrm>
        </p:spPr>
        <p:txBody>
          <a:bodyPr/>
          <a:lstStyle/>
          <a:p>
            <a:r>
              <a:rPr lang="en-US" dirty="0"/>
              <a:t>  </a:t>
            </a:r>
            <a:r>
              <a:rPr lang="en-US" dirty="0">
                <a:latin typeface="Sitka Subheading Semibold" pitchFamily="2" charset="0"/>
              </a:rPr>
              <a:t>System Working</a:t>
            </a:r>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5</a:t>
            </a:fld>
            <a:endParaRPr lang="en-US" dirty="0"/>
          </a:p>
        </p:txBody>
      </p:sp>
      <p:sp>
        <p:nvSpPr>
          <p:cNvPr id="4" name="Content Placeholder 3">
            <a:extLst>
              <a:ext uri="{FF2B5EF4-FFF2-40B4-BE49-F238E27FC236}">
                <a16:creationId xmlns:a16="http://schemas.microsoft.com/office/drawing/2014/main" id="{43AD494B-BEEF-572D-728C-C8ACD52992B0}"/>
              </a:ext>
            </a:extLst>
          </p:cNvPr>
          <p:cNvSpPr>
            <a:spLocks noGrp="1"/>
          </p:cNvSpPr>
          <p:nvPr>
            <p:ph idx="1"/>
          </p:nvPr>
        </p:nvSpPr>
        <p:spPr>
          <a:xfrm>
            <a:off x="4637314" y="2174033"/>
            <a:ext cx="6353774" cy="3749247"/>
          </a:xfrm>
        </p:spPr>
        <p:txBody>
          <a:bodyPr/>
          <a:lstStyle/>
          <a:p>
            <a:endParaRPr lang="en-US" sz="2000" dirty="0"/>
          </a:p>
          <a:p>
            <a:r>
              <a:rPr lang="en-US" sz="2000" u="sng" dirty="0"/>
              <a:t>Admin Side:</a:t>
            </a:r>
          </a:p>
          <a:p>
            <a:pPr marL="285750" indent="-285750">
              <a:buFont typeface="Arial" panose="020B0604020202020204" pitchFamily="34" charset="0"/>
              <a:buChar char="•"/>
            </a:pPr>
            <a:r>
              <a:rPr lang="en-US" sz="2000" dirty="0">
                <a:solidFill>
                  <a:schemeClr val="tx1"/>
                </a:solidFill>
              </a:rPr>
              <a:t>Signup and login to the App.</a:t>
            </a:r>
          </a:p>
          <a:p>
            <a:pPr marL="285750" indent="-285750">
              <a:buFont typeface="Arial" panose="020B0604020202020204" pitchFamily="34" charset="0"/>
              <a:buChar char="•"/>
            </a:pPr>
            <a:r>
              <a:rPr lang="en-US" sz="2000" dirty="0">
                <a:solidFill>
                  <a:schemeClr val="tx1"/>
                </a:solidFill>
              </a:rPr>
              <a:t>Select item from food category.</a:t>
            </a:r>
          </a:p>
          <a:p>
            <a:pPr marL="285750" indent="-285750">
              <a:buFont typeface="Arial" panose="020B0604020202020204" pitchFamily="34" charset="0"/>
              <a:buChar char="•"/>
            </a:pPr>
            <a:r>
              <a:rPr lang="en-US" sz="2000" dirty="0">
                <a:solidFill>
                  <a:schemeClr val="tx1"/>
                </a:solidFill>
              </a:rPr>
              <a:t>Then Added and updated and remved the food here</a:t>
            </a:r>
            <a:r>
              <a:rPr lang="en-US" dirty="0"/>
              <a:t>.</a:t>
            </a:r>
          </a:p>
          <a:p>
            <a:pPr marL="285750" indent="-285750">
              <a:buFont typeface="Arial" panose="020B0604020202020204" pitchFamily="34" charset="0"/>
              <a:buChar char="•"/>
            </a:pPr>
            <a:endParaRPr lang="en-US" dirty="0"/>
          </a:p>
          <a:p>
            <a:r>
              <a:rPr lang="en-US" sz="2000" u="sng" dirty="0"/>
              <a:t>User Side:</a:t>
            </a:r>
          </a:p>
          <a:p>
            <a:pPr marL="285750" indent="-285750">
              <a:buFont typeface="Arial" panose="020B0604020202020204" pitchFamily="34" charset="0"/>
              <a:buChar char="•"/>
            </a:pPr>
            <a:r>
              <a:rPr lang="en-US" sz="2000" dirty="0">
                <a:solidFill>
                  <a:schemeClr val="tx1"/>
                </a:solidFill>
              </a:rPr>
              <a:t>Create an Accout.</a:t>
            </a:r>
          </a:p>
          <a:p>
            <a:pPr marL="285750" indent="-285750">
              <a:buFont typeface="Arial" panose="020B0604020202020204" pitchFamily="34" charset="0"/>
              <a:buChar char="•"/>
            </a:pPr>
            <a:r>
              <a:rPr lang="en-US" sz="2000" dirty="0">
                <a:solidFill>
                  <a:schemeClr val="tx1"/>
                </a:solidFill>
              </a:rPr>
              <a:t>Manage Their Account.</a:t>
            </a:r>
          </a:p>
          <a:p>
            <a:pPr marL="285750" indent="-285750">
              <a:buFont typeface="Arial" panose="020B0604020202020204" pitchFamily="34" charset="0"/>
              <a:buChar char="•"/>
            </a:pPr>
            <a:r>
              <a:rPr lang="en-US" sz="2000" dirty="0">
                <a:solidFill>
                  <a:schemeClr val="tx1"/>
                </a:solidFill>
              </a:rPr>
              <a:t>Login in to the System.</a:t>
            </a:r>
          </a:p>
          <a:p>
            <a:pPr marL="285750" indent="-285750">
              <a:buFont typeface="Arial" panose="020B0604020202020204" pitchFamily="34" charset="0"/>
              <a:buChar char="•"/>
            </a:pPr>
            <a:r>
              <a:rPr lang="en-US" sz="2000" dirty="0">
                <a:solidFill>
                  <a:schemeClr val="tx1"/>
                </a:solidFill>
              </a:rPr>
              <a:t>Select menu from Food category .</a:t>
            </a:r>
          </a:p>
          <a:p>
            <a:pPr marL="285750" indent="-285750">
              <a:buFont typeface="Arial" panose="020B0604020202020204" pitchFamily="34" charset="0"/>
              <a:buChar char="•"/>
            </a:pPr>
            <a:r>
              <a:rPr lang="en-US" sz="2000" dirty="0">
                <a:solidFill>
                  <a:schemeClr val="tx1"/>
                </a:solidFill>
              </a:rPr>
              <a:t>Add an item to their Cart.</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33049447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4224528" y="731520"/>
            <a:ext cx="6766560" cy="2313432"/>
          </a:xfrm>
        </p:spPr>
        <p:txBody>
          <a:bodyPr/>
          <a:lstStyle/>
          <a:p>
            <a:r>
              <a:rPr lang="en-US" dirty="0"/>
              <a:t>       </a:t>
            </a:r>
            <a:r>
              <a:rPr lang="en-US" dirty="0">
                <a:latin typeface="Sitka Subheading Semibold" pitchFamily="2" charset="0"/>
              </a:rPr>
              <a:t>Tools Used</a:t>
            </a:r>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6</a:t>
            </a:fld>
            <a:endParaRPr lang="en-US" dirty="0"/>
          </a:p>
        </p:txBody>
      </p:sp>
      <p:sp>
        <p:nvSpPr>
          <p:cNvPr id="4" name="Content Placeholder 3">
            <a:extLst>
              <a:ext uri="{FF2B5EF4-FFF2-40B4-BE49-F238E27FC236}">
                <a16:creationId xmlns:a16="http://schemas.microsoft.com/office/drawing/2014/main" id="{43AD494B-BEEF-572D-728C-C8ACD52992B0}"/>
              </a:ext>
            </a:extLst>
          </p:cNvPr>
          <p:cNvSpPr>
            <a:spLocks noGrp="1"/>
          </p:cNvSpPr>
          <p:nvPr>
            <p:ph idx="1"/>
          </p:nvPr>
        </p:nvSpPr>
        <p:spPr>
          <a:xfrm>
            <a:off x="4637314" y="2174033"/>
            <a:ext cx="6353774" cy="3749247"/>
          </a:xfrm>
        </p:spPr>
        <p:txBody>
          <a:bodyPr/>
          <a:lstStyle/>
          <a:p>
            <a:endParaRPr lang="en-US" sz="2000" dirty="0"/>
          </a:p>
          <a:p>
            <a:pPr marL="285750" indent="-285750">
              <a:buFont typeface="Arial" panose="020B0604020202020204" pitchFamily="34" charset="0"/>
              <a:buChar char="•"/>
            </a:pPr>
            <a:endParaRPr lang="en-IN" dirty="0"/>
          </a:p>
        </p:txBody>
      </p:sp>
      <p:pic>
        <p:nvPicPr>
          <p:cNvPr id="1026" name="Picture 2">
            <a:extLst>
              <a:ext uri="{FF2B5EF4-FFF2-40B4-BE49-F238E27FC236}">
                <a16:creationId xmlns:a16="http://schemas.microsoft.com/office/drawing/2014/main" id="{3A61C7E9-AD45-3068-1217-DA7EFBCBE8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235" y="2480470"/>
            <a:ext cx="1518605" cy="112896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8A025CC6-0F3A-A15F-ABB0-A386E771CF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07336" y="2535363"/>
            <a:ext cx="1619250" cy="10191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1B1D85A2-8C0D-EC85-3716-964D514787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40665" y="2495008"/>
            <a:ext cx="1990725" cy="111442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B6DD842B-81A3-F0B1-4F48-F1DF7CCEC1F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55442" y="4513783"/>
            <a:ext cx="1619250" cy="107632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E6F7EAE1-95B4-5385-F6E2-235C695284A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44974" y="4439838"/>
            <a:ext cx="1362075" cy="1114425"/>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BE0B726E-7A52-162D-BB44-BA857FDC535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915205" y="4467546"/>
            <a:ext cx="1447800" cy="1019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72187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4224528" y="233265"/>
            <a:ext cx="6766560" cy="2811687"/>
          </a:xfrm>
        </p:spPr>
        <p:txBody>
          <a:bodyPr/>
          <a:lstStyle/>
          <a:p>
            <a:r>
              <a:rPr lang="en-US" dirty="0"/>
              <a:t>       </a:t>
            </a:r>
            <a:r>
              <a:rPr lang="en-US" dirty="0">
                <a:latin typeface="Sitka Subheading Semibold" pitchFamily="2" charset="0"/>
              </a:rPr>
              <a:t>Admin Home</a:t>
            </a:r>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7</a:t>
            </a:fld>
            <a:endParaRPr lang="en-US" dirty="0"/>
          </a:p>
        </p:txBody>
      </p:sp>
      <p:pic>
        <p:nvPicPr>
          <p:cNvPr id="5" name="Content Placeholder 4">
            <a:extLst>
              <a:ext uri="{FF2B5EF4-FFF2-40B4-BE49-F238E27FC236}">
                <a16:creationId xmlns:a16="http://schemas.microsoft.com/office/drawing/2014/main" id="{4CB559A0-F708-D726-163F-66EFB14ED6E3}"/>
              </a:ext>
            </a:extLst>
          </p:cNvPr>
          <p:cNvPicPr>
            <a:picLocks noGrp="1" noChangeAspect="1"/>
          </p:cNvPicPr>
          <p:nvPr>
            <p:ph idx="1"/>
          </p:nvPr>
        </p:nvPicPr>
        <p:blipFill>
          <a:blip r:embed="rId2"/>
          <a:stretch>
            <a:fillRect/>
          </a:stretch>
        </p:blipFill>
        <p:spPr>
          <a:xfrm>
            <a:off x="3442996" y="1184989"/>
            <a:ext cx="8749004" cy="5598366"/>
          </a:xfrm>
        </p:spPr>
      </p:pic>
    </p:spTree>
    <p:extLst>
      <p:ext uri="{BB962C8B-B14F-4D97-AF65-F5344CB8AC3E}">
        <p14:creationId xmlns:p14="http://schemas.microsoft.com/office/powerpoint/2010/main" val="2083354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4224528" y="233265"/>
            <a:ext cx="6766560" cy="2811687"/>
          </a:xfrm>
        </p:spPr>
        <p:txBody>
          <a:bodyPr/>
          <a:lstStyle/>
          <a:p>
            <a:r>
              <a:rPr lang="en-US" dirty="0"/>
              <a:t>         </a:t>
            </a:r>
            <a:r>
              <a:rPr lang="en-US" dirty="0">
                <a:latin typeface="Sitka Subheading Semibold" pitchFamily="2" charset="0"/>
              </a:rPr>
              <a:t>USER Home</a:t>
            </a:r>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8</a:t>
            </a:fld>
            <a:endParaRPr lang="en-US" dirty="0"/>
          </a:p>
        </p:txBody>
      </p:sp>
      <p:pic>
        <p:nvPicPr>
          <p:cNvPr id="7" name="Content Placeholder 6">
            <a:extLst>
              <a:ext uri="{FF2B5EF4-FFF2-40B4-BE49-F238E27FC236}">
                <a16:creationId xmlns:a16="http://schemas.microsoft.com/office/drawing/2014/main" id="{15CDC00C-8FF4-0BA2-65AC-9ECE844BA0E3}"/>
              </a:ext>
            </a:extLst>
          </p:cNvPr>
          <p:cNvPicPr>
            <a:picLocks noGrp="1" noChangeAspect="1"/>
          </p:cNvPicPr>
          <p:nvPr>
            <p:ph idx="1"/>
          </p:nvPr>
        </p:nvPicPr>
        <p:blipFill>
          <a:blip r:embed="rId2"/>
          <a:stretch>
            <a:fillRect/>
          </a:stretch>
        </p:blipFill>
        <p:spPr>
          <a:xfrm>
            <a:off x="3418363" y="1002109"/>
            <a:ext cx="8773637" cy="5790578"/>
          </a:xfrm>
        </p:spPr>
      </p:pic>
    </p:spTree>
    <p:extLst>
      <p:ext uri="{BB962C8B-B14F-4D97-AF65-F5344CB8AC3E}">
        <p14:creationId xmlns:p14="http://schemas.microsoft.com/office/powerpoint/2010/main" val="1654244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4224528" y="233265"/>
            <a:ext cx="6766560" cy="2811687"/>
          </a:xfrm>
        </p:spPr>
        <p:txBody>
          <a:bodyPr/>
          <a:lstStyle/>
          <a:p>
            <a:r>
              <a:rPr lang="en-US" dirty="0">
                <a:latin typeface="Sitka Subheading Semibold" pitchFamily="2" charset="0"/>
              </a:rPr>
              <a:t>       Admin Actions</a:t>
            </a:r>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9</a:t>
            </a:fld>
            <a:endParaRPr lang="en-US" dirty="0"/>
          </a:p>
        </p:txBody>
      </p:sp>
      <p:pic>
        <p:nvPicPr>
          <p:cNvPr id="6" name="Content Placeholder 5">
            <a:extLst>
              <a:ext uri="{FF2B5EF4-FFF2-40B4-BE49-F238E27FC236}">
                <a16:creationId xmlns:a16="http://schemas.microsoft.com/office/drawing/2014/main" id="{64733DC8-8391-B1D5-C2C2-CC03D279C35F}"/>
              </a:ext>
            </a:extLst>
          </p:cNvPr>
          <p:cNvPicPr>
            <a:picLocks noGrp="1" noChangeAspect="1"/>
          </p:cNvPicPr>
          <p:nvPr>
            <p:ph idx="1"/>
          </p:nvPr>
        </p:nvPicPr>
        <p:blipFill>
          <a:blip r:embed="rId2"/>
          <a:stretch>
            <a:fillRect/>
          </a:stretch>
        </p:blipFill>
        <p:spPr>
          <a:xfrm>
            <a:off x="3517641" y="1091682"/>
            <a:ext cx="8674359" cy="5533053"/>
          </a:xfrm>
        </p:spPr>
      </p:pic>
    </p:spTree>
    <p:extLst>
      <p:ext uri="{BB962C8B-B14F-4D97-AF65-F5344CB8AC3E}">
        <p14:creationId xmlns:p14="http://schemas.microsoft.com/office/powerpoint/2010/main" val="2095656576"/>
      </p:ext>
    </p:extLst>
  </p:cSld>
  <p:clrMapOvr>
    <a:masterClrMapping/>
  </p:clrMapOvr>
</p:sld>
</file>

<file path=ppt/theme/theme1.xml><?xml version="1.0" encoding="utf-8"?>
<a:theme xmlns:a="http://schemas.openxmlformats.org/drawingml/2006/main" name="Office Theme">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Custom 22">
      <a:majorFont>
        <a:latin typeface="Arial Black"/>
        <a:ea typeface=""/>
        <a:cs typeface=""/>
      </a:majorFont>
      <a:minorFont>
        <a:latin typeface="Sabon Next L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metric-Color-Block_Win32_jx_v9.potx" id="{B1D493D9-AF74-4AD6-8F0C-5B1308D7041B}" vid="{1AA99070-5A1F-42D2-9F5B-E7354C9646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{3A9FA4BD-930C-4CFA-8B47-6BBF556EAC7B}tf78438558_win32</Template>
  <TotalTime>274</TotalTime>
  <Words>210</Words>
  <Application>Microsoft Office PowerPoint</Application>
  <PresentationFormat>Widescreen</PresentationFormat>
  <Paragraphs>42</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Arial Black</vt:lpstr>
      <vt:lpstr>Sabon Next LT</vt:lpstr>
      <vt:lpstr>Sitka Subheading Semibold</vt:lpstr>
      <vt:lpstr>Wingdings</vt:lpstr>
      <vt:lpstr>Office Theme</vt:lpstr>
      <vt:lpstr>   Wellcome To  ONLINE FOOD ORDERING SYSTEM                                                                                  Balisetti Revathi                                                                                                               Aixsb1017.   </vt:lpstr>
      <vt:lpstr>     Introduction</vt:lpstr>
      <vt:lpstr>     Modules</vt:lpstr>
      <vt:lpstr>     ER Diagram</vt:lpstr>
      <vt:lpstr>  System Working</vt:lpstr>
      <vt:lpstr>       Tools Used</vt:lpstr>
      <vt:lpstr>       Admin Home</vt:lpstr>
      <vt:lpstr>         USER Home</vt:lpstr>
      <vt:lpstr>       Admin Actions</vt:lpstr>
      <vt:lpstr>         User Actions</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Wellcome To  ONLINE FOOD ORDERING SYSTEM                                                                                  Balisetti Revathi                                                                                                               Aixsb1017.   </dc:title>
  <dc:subject/>
  <dc:creator>revathirp9963@outlook.com</dc:creator>
  <cp:lastModifiedBy>revathi balisetti</cp:lastModifiedBy>
  <cp:revision>2</cp:revision>
  <dcterms:created xsi:type="dcterms:W3CDTF">2023-01-16T05:27:28Z</dcterms:created>
  <dcterms:modified xsi:type="dcterms:W3CDTF">2023-01-16T10:01:49Z</dcterms:modified>
</cp:coreProperties>
</file>